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 id="2147484424" r:id="rId11"/>
    <p:sldMasterId id="2147484435" r:id="rId12"/>
    <p:sldMasterId id="2147484450" r:id="rId13"/>
  </p:sldMasterIdLst>
  <p:notesMasterIdLst>
    <p:notesMasterId r:id="rId90"/>
  </p:notesMasterIdLst>
  <p:handoutMasterIdLst>
    <p:handoutMasterId r:id="rId91"/>
  </p:handoutMasterIdLst>
  <p:sldIdLst>
    <p:sldId id="1439" r:id="rId14"/>
    <p:sldId id="1424" r:id="rId15"/>
    <p:sldId id="1425" r:id="rId16"/>
    <p:sldId id="1426" r:id="rId17"/>
    <p:sldId id="1427" r:id="rId18"/>
    <p:sldId id="1428" r:id="rId19"/>
    <p:sldId id="1429" r:id="rId20"/>
    <p:sldId id="1430" r:id="rId21"/>
    <p:sldId id="1431" r:id="rId22"/>
    <p:sldId id="1432" r:id="rId23"/>
    <p:sldId id="1433" r:id="rId24"/>
    <p:sldId id="1434" r:id="rId25"/>
    <p:sldId id="1441" r:id="rId26"/>
    <p:sldId id="1438" r:id="rId27"/>
    <p:sldId id="1435" r:id="rId28"/>
    <p:sldId id="1436" r:id="rId29"/>
    <p:sldId id="1437" r:id="rId30"/>
    <p:sldId id="1349" r:id="rId31"/>
    <p:sldId id="1404" r:id="rId32"/>
    <p:sldId id="1360" r:id="rId33"/>
    <p:sldId id="1351" r:id="rId34"/>
    <p:sldId id="1352" r:id="rId35"/>
    <p:sldId id="1353" r:id="rId36"/>
    <p:sldId id="1407" r:id="rId37"/>
    <p:sldId id="1406" r:id="rId38"/>
    <p:sldId id="1408" r:id="rId39"/>
    <p:sldId id="1409" r:id="rId40"/>
    <p:sldId id="1356" r:id="rId41"/>
    <p:sldId id="1397" r:id="rId42"/>
    <p:sldId id="1399" r:id="rId43"/>
    <p:sldId id="1401" r:id="rId44"/>
    <p:sldId id="1402" r:id="rId45"/>
    <p:sldId id="1403" r:id="rId46"/>
    <p:sldId id="1418" r:id="rId47"/>
    <p:sldId id="1354" r:id="rId48"/>
    <p:sldId id="1359" r:id="rId49"/>
    <p:sldId id="1419" r:id="rId50"/>
    <p:sldId id="1383" r:id="rId51"/>
    <p:sldId id="1388" r:id="rId52"/>
    <p:sldId id="1348" r:id="rId53"/>
    <p:sldId id="1389" r:id="rId54"/>
    <p:sldId id="1362" r:id="rId55"/>
    <p:sldId id="1416" r:id="rId56"/>
    <p:sldId id="1363" r:id="rId57"/>
    <p:sldId id="1420" r:id="rId58"/>
    <p:sldId id="1387" r:id="rId59"/>
    <p:sldId id="1361" r:id="rId60"/>
    <p:sldId id="1366" r:id="rId61"/>
    <p:sldId id="1380" r:id="rId62"/>
    <p:sldId id="1381" r:id="rId63"/>
    <p:sldId id="1423" r:id="rId64"/>
    <p:sldId id="1385" r:id="rId65"/>
    <p:sldId id="1386" r:id="rId66"/>
    <p:sldId id="1375" r:id="rId67"/>
    <p:sldId id="1384" r:id="rId68"/>
    <p:sldId id="1417" r:id="rId69"/>
    <p:sldId id="1365" r:id="rId70"/>
    <p:sldId id="1367" r:id="rId71"/>
    <p:sldId id="1421" r:id="rId72"/>
    <p:sldId id="1350" r:id="rId73"/>
    <p:sldId id="1371" r:id="rId74"/>
    <p:sldId id="1410" r:id="rId75"/>
    <p:sldId id="1370" r:id="rId76"/>
    <p:sldId id="1369" r:id="rId77"/>
    <p:sldId id="1411" r:id="rId78"/>
    <p:sldId id="1412" r:id="rId79"/>
    <p:sldId id="1422" r:id="rId80"/>
    <p:sldId id="1374" r:id="rId81"/>
    <p:sldId id="1372" r:id="rId82"/>
    <p:sldId id="1390" r:id="rId83"/>
    <p:sldId id="1393" r:id="rId84"/>
    <p:sldId id="1391" r:id="rId85"/>
    <p:sldId id="1392" r:id="rId86"/>
    <p:sldId id="1394" r:id="rId87"/>
    <p:sldId id="1395" r:id="rId88"/>
    <p:sldId id="1396"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39"/>
          </p14:sldIdLst>
        </p14:section>
        <p14:section name="Azure Overview" id="{F4ED66DF-9BA6-4DDB-91F1-717B67BC40E9}">
          <p14:sldIdLst>
            <p14:sldId id="1424"/>
            <p14:sldId id="1425"/>
            <p14:sldId id="1426"/>
            <p14:sldId id="1427"/>
            <p14:sldId id="1428"/>
            <p14:sldId id="1429"/>
            <p14:sldId id="1430"/>
            <p14:sldId id="1431"/>
            <p14:sldId id="1432"/>
            <p14:sldId id="1433"/>
            <p14:sldId id="1434"/>
            <p14:sldId id="1441"/>
            <p14:sldId id="1438"/>
            <p14:sldId id="1435"/>
            <p14:sldId id="1436"/>
            <p14:sldId id="1437"/>
          </p14:sldIdLst>
        </p14:section>
        <p14:section name="Compute &amp; Infrastructure Services" id="{F2B8100E-36F2-44C7-9EAE-84E2466D754D}">
          <p14:sldIdLst>
            <p14:sldId id="1349"/>
            <p14:sldId id="1404"/>
            <p14:sldId id="1360"/>
            <p14:sldId id="1351"/>
            <p14:sldId id="1352"/>
            <p14:sldId id="1353"/>
            <p14:sldId id="1407"/>
            <p14:sldId id="1406"/>
            <p14:sldId id="1408"/>
            <p14:sldId id="1409"/>
            <p14:sldId id="1356"/>
            <p14:sldId id="1397"/>
            <p14:sldId id="1399"/>
            <p14:sldId id="1401"/>
            <p14:sldId id="1402"/>
            <p14:sldId id="1403"/>
            <p14:sldId id="1418"/>
          </p14:sldIdLst>
        </p14:section>
        <p14:section name="Storage and ARM templates" id="{6552923A-64A3-4EB3-B619-FE160314423E}">
          <p14:sldIdLst>
            <p14:sldId id="1354"/>
            <p14:sldId id="1359"/>
            <p14:sldId id="1419"/>
            <p14:sldId id="1383"/>
            <p14:sldId id="1388"/>
          </p14:sldIdLst>
        </p14:section>
        <p14:section name="Application &amp; Platform Services" id="{1948C8C3-7D80-479E-8DAA-5C73F2A598C8}">
          <p14:sldIdLst>
            <p14:sldId id="1348"/>
            <p14:sldId id="1389"/>
            <p14:sldId id="1362"/>
            <p14:sldId id="1416"/>
            <p14:sldId id="1363"/>
            <p14:sldId id="1420"/>
            <p14:sldId id="1387"/>
          </p14:sldIdLst>
        </p14:section>
        <p14:section name="DevOps" id="{0DB61B8C-F774-4760-A528-351B3B1F5C24}">
          <p14:sldIdLst>
            <p14:sldId id="1361"/>
            <p14:sldId id="1366"/>
            <p14:sldId id="1380"/>
            <p14:sldId id="1381"/>
            <p14:sldId id="1423"/>
            <p14:sldId id="1385"/>
            <p14:sldId id="1386"/>
            <p14:sldId id="1375"/>
            <p14:sldId id="1384"/>
            <p14:sldId id="1417"/>
            <p14:sldId id="1365"/>
            <p14:sldId id="1367"/>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4" autoAdjust="0"/>
    <p:restoredTop sz="70165" autoAdjust="0"/>
  </p:normalViewPr>
  <p:slideViewPr>
    <p:cSldViewPr snapToGrid="0">
      <p:cViewPr varScale="1">
        <p:scale>
          <a:sx n="73" d="100"/>
          <a:sy n="73" d="100"/>
        </p:scale>
        <p:origin x="267" y="45"/>
      </p:cViewPr>
      <p:guideLst/>
    </p:cSldViewPr>
  </p:slideViewPr>
  <p:notesTextViewPr>
    <p:cViewPr>
      <p:scale>
        <a:sx n="1" d="1"/>
        <a:sy n="1" d="1"/>
      </p:scale>
      <p:origin x="0" y="0"/>
    </p:cViewPr>
  </p:notesTextViewPr>
  <p:sorterViewPr>
    <p:cViewPr varScale="1">
      <p:scale>
        <a:sx n="1" d="1"/>
        <a:sy n="1" d="1"/>
      </p:scale>
      <p:origin x="0" y="-3783"/>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slide" Target="slides/slide76.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11/24/2017 10:00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11/24/2017 10:00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59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26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78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Microsoft has one of the largest WW fiber networks, and is constantly expanding. We either own or operate the fiber, meaning Microsoft always controls the actual traffic. </a:t>
            </a:r>
          </a:p>
        </p:txBody>
      </p:sp>
      <p:sp>
        <p:nvSpPr>
          <p:cNvPr id="4" name="Slide Number Placeholder 3"/>
          <p:cNvSpPr>
            <a:spLocks noGrp="1"/>
          </p:cNvSpPr>
          <p:nvPr>
            <p:ph type="sldNum" sz="quarter" idx="10"/>
          </p:nvPr>
        </p:nvSpPr>
        <p:spPr/>
        <p:txBody>
          <a:bodyPr/>
          <a:lstStyle/>
          <a:p>
            <a:pPr marL="0" marR="0" lvl="0" indent="0" algn="r" defTabSz="909372" rtl="0" eaLnBrk="1" fontAlgn="auto" latinLnBrk="0" hangingPunct="1">
              <a:lnSpc>
                <a:spcPct val="100000"/>
              </a:lnSpc>
              <a:spcBef>
                <a:spcPts val="0"/>
              </a:spcBef>
              <a:spcAft>
                <a:spcPts val="0"/>
              </a:spcAft>
              <a:buClrTx/>
              <a:buSzTx/>
              <a:buFontTx/>
              <a:buNone/>
              <a:tabLst/>
              <a:defRPr/>
            </a:pPr>
            <a:fld id="{D1885A3C-47E3-4F47-B5F1-8B0C56D0A77B}" type="slidenum">
              <a:rPr kumimoji="0" lang="en-US" sz="1200" b="0" i="0" u="none" strike="noStrike" kern="1200" cap="none" spc="0" normalizeH="0" baseline="0" noProof="0" smtClean="0">
                <a:ln>
                  <a:noFill/>
                </a:ln>
                <a:solidFill>
                  <a:srgbClr val="505050"/>
                </a:solidFill>
                <a:effectLst/>
                <a:uLnTx/>
                <a:uFillTx/>
                <a:latin typeface="Calibri"/>
                <a:ea typeface="+mn-ea"/>
                <a:cs typeface="+mn-cs"/>
              </a:rPr>
              <a:pPr marL="0" marR="0" lvl="0" indent="0" algn="r" defTabSz="90937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505050"/>
              </a:solidFill>
              <a:effectLst/>
              <a:uLnTx/>
              <a:uFillTx/>
              <a:latin typeface="Calibri"/>
              <a:ea typeface="+mn-ea"/>
              <a:cs typeface="+mn-cs"/>
            </a:endParaRPr>
          </a:p>
        </p:txBody>
      </p:sp>
    </p:spTree>
    <p:extLst>
      <p:ext uri="{BB962C8B-B14F-4D97-AF65-F5344CB8AC3E}">
        <p14:creationId xmlns:p14="http://schemas.microsoft.com/office/powerpoint/2010/main" val="51530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72Tb per second of network bandwidth – 7000 HD blue ray DVD’s across the network every second</a:t>
            </a:r>
          </a:p>
          <a:p>
            <a:pPr marL="171450" indent="-171450">
              <a:buFontTx/>
              <a:buChar char="-"/>
            </a:pPr>
            <a:r>
              <a:rPr lang="en-US" dirty="0"/>
              <a:t>42 Azure regions now</a:t>
            </a:r>
          </a:p>
          <a:p>
            <a:pPr marL="171450" indent="-171450">
              <a:buFontTx/>
              <a:buChar char="-"/>
            </a:pPr>
            <a:r>
              <a:rPr lang="en-US" dirty="0"/>
              <a:t>We can deliver your data across millions of servers, </a:t>
            </a:r>
          </a:p>
          <a:p>
            <a:pPr marL="171450" indent="-171450">
              <a:buFontTx/>
              <a:buChar char="-"/>
            </a:pPr>
            <a:r>
              <a:rPr lang="en-US" dirty="0"/>
              <a:t>How does Microsoft decide where to put our datacenters – we take all of the elements of scale into account to ensure the entire ecosystem can support the growth of the cloud – </a:t>
            </a:r>
            <a:r>
              <a:rPr lang="en-US" dirty="0" err="1"/>
              <a:t>atency</a:t>
            </a:r>
            <a:endParaRPr lang="en-US" dirty="0"/>
          </a:p>
          <a:p>
            <a:pPr marL="171450" indent="-171450">
              <a:buFontTx/>
              <a:buChar char="-"/>
            </a:pPr>
            <a:r>
              <a:rPr lang="en-US" dirty="0"/>
              <a:t>We are not an </a:t>
            </a:r>
          </a:p>
          <a:p>
            <a:endParaRPr lang="en-US" dirty="0"/>
          </a:p>
          <a:p>
            <a:r>
              <a:rPr lang="en-US" dirty="0"/>
              <a:t>Over 100 datacenters</a:t>
            </a:r>
          </a:p>
          <a:p>
            <a:r>
              <a:rPr lang="en-US" dirty="0"/>
              <a:t>42 announced</a:t>
            </a:r>
            <a:r>
              <a:rPr lang="en-US" baseline="0" dirty="0"/>
              <a:t> </a:t>
            </a:r>
            <a:r>
              <a:rPr lang="en-US" dirty="0"/>
              <a:t>Azure regions </a:t>
            </a:r>
          </a:p>
          <a:p>
            <a:r>
              <a:rPr lang="en-US" dirty="0"/>
              <a:t>## edge nodes reducing latency and getting customers on to our managed network faster</a:t>
            </a:r>
          </a:p>
          <a:p>
            <a:r>
              <a:rPr lang="en-US" dirty="0"/>
              <a:t>Global dark fiber network ensuring performance, </a:t>
            </a:r>
            <a:r>
              <a:rPr lang="en-US" dirty="0" err="1"/>
              <a:t>QoS</a:t>
            </a:r>
            <a:r>
              <a:rPr lang="en-US" dirty="0"/>
              <a:t> and resilient connectivity</a:t>
            </a:r>
          </a:p>
          <a:p>
            <a:endParaRPr lang="en-US" dirty="0"/>
          </a:p>
          <a:p>
            <a:r>
              <a:rPr lang="en-US" dirty="0"/>
              <a:t>How do we select datacenter locations?</a:t>
            </a:r>
          </a:p>
          <a:p>
            <a:pPr marL="171450" indent="-171450">
              <a:buFontTx/>
              <a:buChar char="-"/>
            </a:pPr>
            <a:r>
              <a:rPr lang="en-US" dirty="0"/>
              <a:t>Proximity/Latency to customers (opportunity)</a:t>
            </a:r>
          </a:p>
          <a:p>
            <a:pPr marL="171450" indent="-171450">
              <a:buFontTx/>
              <a:buChar char="-"/>
            </a:pPr>
            <a:r>
              <a:rPr lang="en-US" dirty="0"/>
              <a:t>Energy (and climate/</a:t>
            </a:r>
            <a:r>
              <a:rPr lang="en-US" dirty="0" err="1"/>
              <a:t>pue</a:t>
            </a:r>
            <a:r>
              <a:rPr lang="en-US" dirty="0"/>
              <a:t>)</a:t>
            </a:r>
          </a:p>
          <a:p>
            <a:pPr marL="171450" indent="-171450">
              <a:buFontTx/>
              <a:buChar char="-"/>
            </a:pPr>
            <a:r>
              <a:rPr lang="en-US" dirty="0"/>
              <a:t>Network</a:t>
            </a:r>
          </a:p>
          <a:p>
            <a:pPr marL="171450" indent="-171450">
              <a:buFontTx/>
              <a:buChar char="-"/>
            </a:pPr>
            <a:r>
              <a:rPr lang="en-US" dirty="0"/>
              <a:t>Workforce (both operation and construction)</a:t>
            </a:r>
          </a:p>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0" indent="0">
              <a:buFontTx/>
              <a:buNone/>
            </a:pPr>
            <a:r>
              <a:rPr lang="en-US" dirty="0"/>
              <a:t>Open Infrastructure</a:t>
            </a:r>
          </a:p>
          <a:p>
            <a:pPr marL="171450" indent="-171450">
              <a:buFontTx/>
              <a:buChar char="-"/>
            </a:pPr>
            <a:r>
              <a:rPr lang="en-US" dirty="0"/>
              <a:t>Pretty exciting that Microsoft is making a name for itself in the open source community lately. This includes our infrastructure – we have been </a:t>
            </a:r>
            <a:r>
              <a:rPr lang="en-US" b="1" dirty="0"/>
              <a:t>a key part of Open Compute since 2014</a:t>
            </a:r>
            <a:r>
              <a:rPr lang="en-US" dirty="0"/>
              <a:t>, starting with our </a:t>
            </a:r>
            <a:r>
              <a:rPr lang="en-US" b="1" dirty="0"/>
              <a:t>Open Cloud Server</a:t>
            </a:r>
            <a:r>
              <a:rPr lang="en-US" dirty="0"/>
              <a:t> design that </a:t>
            </a:r>
            <a:r>
              <a:rPr lang="en-US" b="1" dirty="0"/>
              <a:t>underpins Azure </a:t>
            </a:r>
            <a:r>
              <a:rPr lang="en-US" dirty="0"/>
              <a:t>and many other services at Microsoft. More recently, we shared the concept of our next generation hardware platform, Project Olympus, with OCP in 2016 and engaged with the community to tweak, improve and evolve the design to have even broader applicability and reach for many more companies. </a:t>
            </a:r>
          </a:p>
          <a:p>
            <a:pPr marL="171450" indent="-171450">
              <a:buFontTx/>
              <a:buChar char="-"/>
            </a:pPr>
            <a:r>
              <a:rPr lang="en-US" dirty="0"/>
              <a:t>On the </a:t>
            </a:r>
            <a:r>
              <a:rPr lang="en-US" b="1" dirty="0"/>
              <a:t>network</a:t>
            </a:r>
            <a:r>
              <a:rPr lang="en-US" dirty="0"/>
              <a:t> front, </a:t>
            </a:r>
            <a:r>
              <a:rPr lang="en-US" b="0" dirty="0"/>
              <a:t>Microsoft</a:t>
            </a:r>
            <a:r>
              <a:rPr lang="en-US" dirty="0"/>
              <a:t> contributed a </a:t>
            </a:r>
            <a:r>
              <a:rPr lang="en-US" b="1" dirty="0" err="1"/>
              <a:t>linux</a:t>
            </a:r>
            <a:r>
              <a:rPr lang="en-US" dirty="0"/>
              <a:t> based solution called </a:t>
            </a:r>
            <a:r>
              <a:rPr lang="en-US" b="1" dirty="0" err="1"/>
              <a:t>SoNIC</a:t>
            </a:r>
            <a:r>
              <a:rPr lang="en-US" dirty="0"/>
              <a:t> to OCP which make it easier to </a:t>
            </a:r>
            <a:r>
              <a:rPr lang="en-US" b="1" dirty="0"/>
              <a:t>take advantage of new hardware capabilities in SDN </a:t>
            </a:r>
            <a:r>
              <a:rPr lang="en-US" dirty="0"/>
              <a:t>implementations with common APIs and development frameworks. </a:t>
            </a:r>
          </a:p>
          <a:p>
            <a:pPr marL="0" indent="0">
              <a:buFontTx/>
              <a:buNone/>
            </a:pPr>
            <a:r>
              <a:rPr lang="en-US" dirty="0"/>
              <a:t>Resilient Services</a:t>
            </a:r>
          </a:p>
          <a:p>
            <a:pPr marL="171450" indent="-171450">
              <a:buFontTx/>
              <a:buChar char="-"/>
            </a:pPr>
            <a:r>
              <a:rPr lang="en-US" dirty="0"/>
              <a:t>Wrapped around all of this infrastructure is a culture of development and operation that values building services that are not only ‘available’ but also resilient. At the scale we operate, one in a million events happen with surprising regularity. Our services are designed with this in mind so that when failures do occur, software can route around the issue and self heal.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670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54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42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11/24/2017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2874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4965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Digital transformation: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Technology is omnipresent.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shaping how</a:t>
            </a:r>
            <a:r>
              <a:rPr lang="en-US" sz="1200" kern="1200" baseline="0">
                <a:solidFill>
                  <a:schemeClr val="tx1"/>
                </a:solidFill>
                <a:effectLst/>
                <a:latin typeface="+mn-lt"/>
                <a:ea typeface="+mn-ea"/>
                <a:cs typeface="+mn-cs"/>
              </a:rPr>
              <a:t> businesses plan for innovation and growth within their markets. </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The importance of digital transformation is urgent; Since 2000, 52% of Fortune 500 companies are gone due to digital disruption.</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endParaRPr lang="en-US" sz="1200" b="1" kern="120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digital model for the taxi industry that has allowed them to surpass every other taxi company by double or more, recently valued at $62.5 Billion.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significant shift in an industry that has been largely untouched for decades.</a:t>
            </a:r>
          </a:p>
          <a:p>
            <a:pPr marL="171450" indent="-171450">
              <a:buFont typeface="Arial" panose="020B0604020202020204" pitchFamily="34" charset="0"/>
              <a:buChar char="•"/>
            </a:pPr>
            <a:endParaRPr lang="en-US" sz="1200" b="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This slide is a good opportunity to share a personal anecdote about yourself or one of your customers in which you/they realized the importance of digital transformation and how it influences customers and end user expectations.]</a:t>
            </a:r>
            <a:endParaRPr lang="en-US" sz="120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0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1866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21</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22</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23</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10:00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11/24/2017 10:00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25</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10:00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11/24/2017 10:00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25555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good place to give a personal story of how your customers are making their journey to the cloud]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4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36</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10:00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26737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15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6899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661037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071085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63261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038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6439198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952562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213475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469936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11/24/2017 10:00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57</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866543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83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587553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393449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62</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65</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11/24/2017 10:00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66</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Good </a:t>
            </a:r>
            <a:r>
              <a:rPr lang="en-US" sz="1200" kern="1200">
                <a:solidFill>
                  <a:schemeClr val="tx1"/>
                </a:solidFill>
                <a:effectLst/>
                <a:latin typeface="Segoe UI Light" pitchFamily="34" charset="0"/>
                <a:ea typeface="+mn-ea"/>
                <a:cs typeface="+mn-cs"/>
              </a:rPr>
              <a:t>quick demo at http</a:t>
            </a:r>
            <a:r>
              <a:rPr lang="en-US" sz="1200" kern="1200" dirty="0">
                <a:solidFill>
                  <a:schemeClr val="tx1"/>
                </a:solidFill>
                <a:effectLst/>
                <a:latin typeface="Segoe UI Light" pitchFamily="34" charset="0"/>
                <a:ea typeface="+mn-ea"/>
                <a:cs typeface="+mn-cs"/>
              </a:rPr>
              <a:t>:/captionbot</a:t>
            </a:r>
            <a:r>
              <a:rPr lang="en-US" sz="1200" kern="1200">
                <a:solidFill>
                  <a:schemeClr val="tx1"/>
                </a:solidFill>
                <a:effectLst/>
                <a:latin typeface="Segoe UI Light" pitchFamily="34" charset="0"/>
                <a:ea typeface="+mn-ea"/>
                <a:cs typeface="+mn-cs"/>
              </a:rPr>
              <a:t>.ai </a:t>
            </a:r>
            <a:endParaRPr lang="en-US" sz="1200" kern="1200" dirty="0">
              <a:solidFill>
                <a:schemeClr val="tx1"/>
              </a:solidFill>
              <a:effectLst/>
              <a:latin typeface="Segoe UI Light" pitchFamily="34" charset="0"/>
              <a:ea typeface="+mn-ea"/>
              <a:cs typeface="+mn-cs"/>
            </a:endParaRP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10:00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697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11/24/2017 10:00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11/24/2017 10:00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665240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11/24/2017 10:00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9429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91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11/24/2017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875850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21636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175605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4366960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301981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538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4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1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399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15271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2850120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7746465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56921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3279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422610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1984839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68492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43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6027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135301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7136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54229053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D95924-BB51-48E0-8B15-958CB38E3AA7}"/>
              </a:ext>
            </a:extLst>
          </p:cNvPr>
          <p:cNvSpPr/>
          <p:nvPr userDrawn="1"/>
        </p:nvSpPr>
        <p:spPr bwMode="auto">
          <a:xfrm rot="5400000" flipV="1">
            <a:off x="2714520" y="-2727430"/>
            <a:ext cx="6994525" cy="12449385"/>
          </a:xfrm>
          <a:prstGeom prst="rect">
            <a:avLst/>
          </a:prstGeom>
          <a:gradFill>
            <a:gsLst>
              <a:gs pos="0">
                <a:srgbClr val="000000">
                  <a:alpha val="20000"/>
                </a:srgbClr>
              </a:gs>
              <a:gs pos="26000">
                <a:srgbClr val="000000">
                  <a:alpha val="25000"/>
                </a:srgbClr>
              </a:gs>
              <a:gs pos="62000">
                <a:srgbClr val="000000">
                  <a:alpha val="0"/>
                </a:srgbClr>
              </a:gs>
            </a:gsLst>
            <a:lin ang="15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rgbClr val="D83B01">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grpSp>
        <p:nvGrpSpPr>
          <p:cNvPr id="9" name="Group 8">
            <a:extLst>
              <a:ext uri="{FF2B5EF4-FFF2-40B4-BE49-F238E27FC236}">
                <a16:creationId xmlns:a16="http://schemas.microsoft.com/office/drawing/2014/main" id="{8C3ACC32-7BED-4834-B064-37026A6EF299}"/>
              </a:ext>
            </a:extLst>
          </p:cNvPr>
          <p:cNvGrpSpPr/>
          <p:nvPr userDrawn="1"/>
        </p:nvGrpSpPr>
        <p:grpSpPr>
          <a:xfrm>
            <a:off x="9870766" y="444080"/>
            <a:ext cx="2127249" cy="455612"/>
            <a:chOff x="9759951" y="481013"/>
            <a:chExt cx="2127249" cy="455612"/>
          </a:xfrm>
        </p:grpSpPr>
        <p:sp>
          <p:nvSpPr>
            <p:cNvPr id="10" name="AutoShape 3">
              <a:extLst>
                <a:ext uri="{FF2B5EF4-FFF2-40B4-BE49-F238E27FC236}">
                  <a16:creationId xmlns:a16="http://schemas.microsoft.com/office/drawing/2014/main" id="{D4B2A583-878B-4F92-9B57-5F9FA4239269}"/>
                </a:ext>
              </a:extLst>
            </p:cNvPr>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a:extLst>
                <a:ext uri="{FF2B5EF4-FFF2-40B4-BE49-F238E27FC236}">
                  <a16:creationId xmlns:a16="http://schemas.microsoft.com/office/drawing/2014/main" id="{B3272615-FA4F-4D55-9015-AABF2A253EF9}"/>
                </a:ext>
              </a:extLst>
            </p:cNvPr>
            <p:cNvGrpSpPr/>
            <p:nvPr userDrawn="1"/>
          </p:nvGrpSpPr>
          <p:grpSpPr>
            <a:xfrm>
              <a:off x="10352088" y="552450"/>
              <a:ext cx="1535112" cy="296862"/>
              <a:chOff x="10352088" y="552450"/>
              <a:chExt cx="1535112" cy="296862"/>
            </a:xfrm>
            <a:solidFill>
              <a:schemeClr val="bg1"/>
            </a:solidFill>
          </p:grpSpPr>
          <p:sp>
            <p:nvSpPr>
              <p:cNvPr id="17" name="Freeform 5">
                <a:extLst>
                  <a:ext uri="{FF2B5EF4-FFF2-40B4-BE49-F238E27FC236}">
                    <a16:creationId xmlns:a16="http://schemas.microsoft.com/office/drawing/2014/main" id="{328548BB-D520-4ABE-AC39-23E083C099D7}"/>
                  </a:ext>
                </a:extLst>
              </p:cNvPr>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Rectangle 6">
                <a:extLst>
                  <a:ext uri="{FF2B5EF4-FFF2-40B4-BE49-F238E27FC236}">
                    <a16:creationId xmlns:a16="http://schemas.microsoft.com/office/drawing/2014/main" id="{4734BDD9-E6B0-4CCB-A341-8FFF579091E3}"/>
                  </a:ext>
                </a:extLst>
              </p:cNvPr>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7">
                <a:extLst>
                  <a:ext uri="{FF2B5EF4-FFF2-40B4-BE49-F238E27FC236}">
                    <a16:creationId xmlns:a16="http://schemas.microsoft.com/office/drawing/2014/main" id="{9E9DE016-4E24-4539-97C8-8956B9E45D04}"/>
                  </a:ext>
                </a:extLst>
              </p:cNvPr>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8">
                <a:extLst>
                  <a:ext uri="{FF2B5EF4-FFF2-40B4-BE49-F238E27FC236}">
                    <a16:creationId xmlns:a16="http://schemas.microsoft.com/office/drawing/2014/main" id="{F9BD1085-4E64-4BC8-BC67-FF75E4321D33}"/>
                  </a:ext>
                </a:extLst>
              </p:cNvPr>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9">
                <a:extLst>
                  <a:ext uri="{FF2B5EF4-FFF2-40B4-BE49-F238E27FC236}">
                    <a16:creationId xmlns:a16="http://schemas.microsoft.com/office/drawing/2014/main" id="{6BE19BE2-1E7A-4F04-B006-C8525E180134}"/>
                  </a:ext>
                </a:extLst>
              </p:cNvPr>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0">
                <a:extLst>
                  <a:ext uri="{FF2B5EF4-FFF2-40B4-BE49-F238E27FC236}">
                    <a16:creationId xmlns:a16="http://schemas.microsoft.com/office/drawing/2014/main" id="{1617790B-8291-4BBC-B75C-15426B7A8CFC}"/>
                  </a:ext>
                </a:extLst>
              </p:cNvPr>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Freeform 11">
                <a:extLst>
                  <a:ext uri="{FF2B5EF4-FFF2-40B4-BE49-F238E27FC236}">
                    <a16:creationId xmlns:a16="http://schemas.microsoft.com/office/drawing/2014/main" id="{B36129A8-3DF3-43A9-AB8F-507299929FE4}"/>
                  </a:ext>
                </a:extLst>
              </p:cNvPr>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Freeform 12">
                <a:extLst>
                  <a:ext uri="{FF2B5EF4-FFF2-40B4-BE49-F238E27FC236}">
                    <a16:creationId xmlns:a16="http://schemas.microsoft.com/office/drawing/2014/main" id="{28AE4D27-F2CD-497F-82FB-7D801A9C5FFD}"/>
                  </a:ext>
                </a:extLst>
              </p:cNvPr>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Freeform 13">
                <a:extLst>
                  <a:ext uri="{FF2B5EF4-FFF2-40B4-BE49-F238E27FC236}">
                    <a16:creationId xmlns:a16="http://schemas.microsoft.com/office/drawing/2014/main" id="{0A2586C7-E063-4E27-895B-1E247031FB3D}"/>
                  </a:ext>
                </a:extLst>
              </p:cNvPr>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a:extLst>
                <a:ext uri="{FF2B5EF4-FFF2-40B4-BE49-F238E27FC236}">
                  <a16:creationId xmlns:a16="http://schemas.microsoft.com/office/drawing/2014/main" id="{FD684FE3-0BFD-4855-91CF-CADBC2EFC14E}"/>
                </a:ext>
              </a:extLst>
            </p:cNvPr>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5">
              <a:extLst>
                <a:ext uri="{FF2B5EF4-FFF2-40B4-BE49-F238E27FC236}">
                  <a16:creationId xmlns:a16="http://schemas.microsoft.com/office/drawing/2014/main" id="{0118DB7E-15ED-46D0-92D4-8A1282E26584}"/>
                </a:ext>
              </a:extLst>
            </p:cNvPr>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6">
              <a:extLst>
                <a:ext uri="{FF2B5EF4-FFF2-40B4-BE49-F238E27FC236}">
                  <a16:creationId xmlns:a16="http://schemas.microsoft.com/office/drawing/2014/main" id="{1A0A91C4-0363-4688-AB8A-B5E1550480B2}"/>
                </a:ext>
              </a:extLst>
            </p:cNvPr>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Rectangle 17">
              <a:extLst>
                <a:ext uri="{FF2B5EF4-FFF2-40B4-BE49-F238E27FC236}">
                  <a16:creationId xmlns:a16="http://schemas.microsoft.com/office/drawing/2014/main" id="{0153EC32-D008-4CDC-BF56-07A820E4C503}"/>
                </a:ext>
              </a:extLst>
            </p:cNvPr>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99912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952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339091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40203708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9724899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1283227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9499436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2681190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0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10" name="Text Placeholder 9"/>
          <p:cNvSpPr>
            <a:spLocks noGrp="1"/>
          </p:cNvSpPr>
          <p:nvPr>
            <p:ph type="body" sz="quarter" idx="12" hasCustomPrompt="1"/>
          </p:nvPr>
        </p:nvSpPr>
        <p:spPr>
          <a:xfrm>
            <a:off x="0" y="1257443"/>
            <a:ext cx="12436475" cy="5737082"/>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64608191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113900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92228476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6044145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650816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73362474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323893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7611827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185102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01257325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33113798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758057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7209294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517365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67151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671520"/>
            <a:ext cx="4169782" cy="432300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3140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00868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892109"/>
            <a:ext cx="4169782" cy="5102416"/>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4536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3529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99509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1264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27164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20401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67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65806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60428885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29323990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22406456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12247491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34478464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42695009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4518589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68088452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650416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11/24/2017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349561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1147360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3670577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43808938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58445820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312999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3148378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5878010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427625195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02645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58980758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52091024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79719871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7861271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11/24/2017</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29733615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174126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slideLayout" Target="../slideLayouts/slideLayout248.xml"/><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42" Type="http://schemas.openxmlformats.org/officeDocument/2006/relationships/slideLayout" Target="../slideLayouts/slideLayout251.xml"/><Relationship Id="rId47" Type="http://schemas.openxmlformats.org/officeDocument/2006/relationships/slideLayout" Target="../slideLayouts/slideLayout256.xml"/><Relationship Id="rId50" Type="http://schemas.openxmlformats.org/officeDocument/2006/relationships/slideLayout" Target="../slideLayouts/slideLayout259.xml"/><Relationship Id="rId55" Type="http://schemas.openxmlformats.org/officeDocument/2006/relationships/slideLayout" Target="../slideLayouts/slideLayout264.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slideLayout" Target="../slideLayouts/slideLayout247.xml"/><Relationship Id="rId46" Type="http://schemas.openxmlformats.org/officeDocument/2006/relationships/slideLayout" Target="../slideLayouts/slideLayout255.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41" Type="http://schemas.openxmlformats.org/officeDocument/2006/relationships/slideLayout" Target="../slideLayouts/slideLayout250.xml"/><Relationship Id="rId54" Type="http://schemas.openxmlformats.org/officeDocument/2006/relationships/slideLayout" Target="../slideLayouts/slideLayout263.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slideLayout" Target="../slideLayouts/slideLayout246.xml"/><Relationship Id="rId40" Type="http://schemas.openxmlformats.org/officeDocument/2006/relationships/slideLayout" Target="../slideLayouts/slideLayout249.xml"/><Relationship Id="rId45" Type="http://schemas.openxmlformats.org/officeDocument/2006/relationships/slideLayout" Target="../slideLayouts/slideLayout254.xml"/><Relationship Id="rId53" Type="http://schemas.openxmlformats.org/officeDocument/2006/relationships/slideLayout" Target="../slideLayouts/slideLayout262.xml"/><Relationship Id="rId58" Type="http://schemas.openxmlformats.org/officeDocument/2006/relationships/theme" Target="../theme/theme1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slideLayout" Target="../slideLayouts/slideLayout245.xml"/><Relationship Id="rId49" Type="http://schemas.openxmlformats.org/officeDocument/2006/relationships/slideLayout" Target="../slideLayouts/slideLayout258.xml"/><Relationship Id="rId57" Type="http://schemas.openxmlformats.org/officeDocument/2006/relationships/slideLayout" Target="../slideLayouts/slideLayout266.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4" Type="http://schemas.openxmlformats.org/officeDocument/2006/relationships/slideLayout" Target="../slideLayouts/slideLayout253.xml"/><Relationship Id="rId52" Type="http://schemas.openxmlformats.org/officeDocument/2006/relationships/slideLayout" Target="../slideLayouts/slideLayout261.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43" Type="http://schemas.openxmlformats.org/officeDocument/2006/relationships/slideLayout" Target="../slideLayouts/slideLayout252.xml"/><Relationship Id="rId48" Type="http://schemas.openxmlformats.org/officeDocument/2006/relationships/slideLayout" Target="../slideLayouts/slideLayout257.xml"/><Relationship Id="rId56" Type="http://schemas.openxmlformats.org/officeDocument/2006/relationships/slideLayout" Target="../slideLayouts/slideLayout265.xml"/><Relationship Id="rId8" Type="http://schemas.openxmlformats.org/officeDocument/2006/relationships/slideLayout" Target="../slideLayouts/slideLayout217.xml"/><Relationship Id="rId51" Type="http://schemas.openxmlformats.org/officeDocument/2006/relationships/slideLayout" Target="../slideLayouts/slideLayout260.xml"/><Relationship Id="rId3" Type="http://schemas.openxmlformats.org/officeDocument/2006/relationships/slideLayout" Target="../slideLayouts/slideLayout2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theme" Target="../theme/theme4.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41" Type="http://schemas.openxmlformats.org/officeDocument/2006/relationships/slideLayout" Target="../slideLayouts/slideLayout108.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image" Target="../media/image1.png"/><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image" Target="../media/image1.png"/><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theme" Target="../theme/theme8.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
        <p:nvSpPr>
          <p:cNvPr id="3" name="MSIPCMc27e47979916ab21dae92648" descr="{&quot;HashCode&quot;:-1634785317,&quot;Placement&quot;:&quot;Footer&quot;,&quot;Top&quot;:530.093,&quot;Left&quot;:0.0,&quot;SlideWidth&quot;:979,&quot;SlideHeight&quot;:550}">
            <a:extLst>
              <a:ext uri="{FF2B5EF4-FFF2-40B4-BE49-F238E27FC236}">
                <a16:creationId xmlns:a16="http://schemas.microsoft.com/office/drawing/2014/main" id="{5547C6B7-5D25-458F-B927-0193DA157F86}"/>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11/24/2017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99071317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 id="2147484494" r:id="rId44"/>
    <p:sldLayoutId id="2147484495" r:id="rId45"/>
    <p:sldLayoutId id="2147484496" r:id="rId46"/>
    <p:sldLayoutId id="2147484497" r:id="rId47"/>
    <p:sldLayoutId id="2147484498" r:id="rId48"/>
    <p:sldLayoutId id="2147484499" r:id="rId49"/>
    <p:sldLayoutId id="2147484500" r:id="rId50"/>
    <p:sldLayoutId id="2147484501" r:id="rId51"/>
    <p:sldLayoutId id="2147484502" r:id="rId52"/>
    <p:sldLayoutId id="2147484503" r:id="rId53"/>
    <p:sldLayoutId id="2147484504" r:id="rId54"/>
    <p:sldLayoutId id="2147484505" r:id="rId55"/>
    <p:sldLayoutId id="2147484506" r:id="rId56"/>
    <p:sldLayoutId id="2147484507" r:id="rId5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
        <p:nvSpPr>
          <p:cNvPr id="3" name="MSIPCM191c42d4bfa2c52e1a114cb6" descr="{&quot;HashCode&quot;:-1634785317,&quot;Placement&quot;:&quot;Footer&quot;,&quot;Top&quot;:530.093,&quot;Left&quot;:0.0,&quot;SlideWidth&quot;:979,&quot;SlideHeight&quot;:550}">
            <a:extLst>
              <a:ext uri="{FF2B5EF4-FFF2-40B4-BE49-F238E27FC236}">
                <a16:creationId xmlns:a16="http://schemas.microsoft.com/office/drawing/2014/main" id="{85D70327-EDCC-43BC-A81B-5C3F6D52E91E}"/>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342" r:id="rId22"/>
    <p:sldLayoutId id="2147484343" r:id="rId23"/>
    <p:sldLayoutId id="214748434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SIPCM8ef64f738b6bebd761775f92" descr="{&quot;HashCode&quot;:-1634785317,&quot;Placement&quot;:&quot;Footer&quot;,&quot;Top&quot;:530.093,&quot;Left&quot;:0.0,&quot;SlideWidth&quot;:979,&quot;SlideHeight&quot;:550}">
            <a:extLst>
              <a:ext uri="{FF2B5EF4-FFF2-40B4-BE49-F238E27FC236}">
                <a16:creationId xmlns:a16="http://schemas.microsoft.com/office/drawing/2014/main" id="{B370D639-07C7-48C9-A514-0262EFB88487}"/>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
        <p:nvSpPr>
          <p:cNvPr id="3" name="MSIPCM7b45464f85b10a9a69e34026" descr="{&quot;HashCode&quot;:-1634785317,&quot;Placement&quot;:&quot;Footer&quot;,&quot;Top&quot;:530.093,&quot;Left&quot;:0.0,&quot;SlideWidth&quot;:979,&quot;SlideHeight&quot;:550}">
            <a:extLst>
              <a:ext uri="{FF2B5EF4-FFF2-40B4-BE49-F238E27FC236}">
                <a16:creationId xmlns:a16="http://schemas.microsoft.com/office/drawing/2014/main" id="{B83D1F08-0BAB-41DD-8500-64DABF6E2E2E}"/>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MSIPCMa00a45bb8266f841efd739af" descr="{&quot;HashCode&quot;:-1634785317,&quot;Placement&quot;:&quot;Footer&quot;,&quot;Top&quot;:530.093,&quot;Left&quot;:0.0,&quot;SlideWidth&quot;:979,&quot;SlideHeight&quot;:550}">
            <a:extLst>
              <a:ext uri="{FF2B5EF4-FFF2-40B4-BE49-F238E27FC236}">
                <a16:creationId xmlns:a16="http://schemas.microsoft.com/office/drawing/2014/main" id="{8103AFB4-D85B-4B41-A693-2FD02240B843}"/>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
        <p:nvSpPr>
          <p:cNvPr id="3" name="MSIPCM758144519619dc51a1f60005" descr="{&quot;HashCode&quot;:-1634785317,&quot;Placement&quot;:&quot;Footer&quot;,&quot;Top&quot;:530.093,&quot;Left&quot;:0.0,&quot;SlideWidth&quot;:979,&quot;SlideHeight&quot;:550}">
            <a:extLst>
              <a:ext uri="{FF2B5EF4-FFF2-40B4-BE49-F238E27FC236}">
                <a16:creationId xmlns:a16="http://schemas.microsoft.com/office/drawing/2014/main" id="{76015945-AC22-4B29-B068-77758E885A04}"/>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
        <p:nvSpPr>
          <p:cNvPr id="3" name="MSIPCMfd7f4bfbadff6b2011e40055" descr="{&quot;HashCode&quot;:-1634785317,&quot;Placement&quot;:&quot;Footer&quot;,&quot;Top&quot;:530.093,&quot;Left&quot;:0.0,&quot;SlideWidth&quot;:979,&quot;SlideHeight&quot;:550}">
            <a:extLst>
              <a:ext uri="{FF2B5EF4-FFF2-40B4-BE49-F238E27FC236}">
                <a16:creationId xmlns:a16="http://schemas.microsoft.com/office/drawing/2014/main" id="{B412BAB9-ED0C-4C22-A9EE-500EB97F0246}"/>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SIPCMf46b497b9338e3ffb097b99f" descr="{&quot;HashCode&quot;:-1634785317,&quot;Placement&quot;:&quot;Footer&quot;,&quot;Top&quot;:530.093,&quot;Left&quot;:0.0,&quot;SlideWidth&quot;:979,&quot;SlideHeight&quot;:550}">
            <a:extLst>
              <a:ext uri="{FF2B5EF4-FFF2-40B4-BE49-F238E27FC236}">
                <a16:creationId xmlns:a16="http://schemas.microsoft.com/office/drawing/2014/main" id="{8D7BBD3C-5FC6-4541-B443-8D54C0162991}"/>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28283702"/>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MSIPCM81864cebb6a573f1d580b301" descr="{&quot;HashCode&quot;:-1634785317,&quot;Placement&quot;:&quot;Footer&quot;,&quot;Top&quot;:530.093,&quot;Left&quot;:0.0,&quot;SlideWidth&quot;:979,&quot;SlideHeight&quot;:550}">
            <a:extLst>
              <a:ext uri="{FF2B5EF4-FFF2-40B4-BE49-F238E27FC236}">
                <a16:creationId xmlns:a16="http://schemas.microsoft.com/office/drawing/2014/main" id="{6546836A-2E7F-40EF-9924-82CD42F41DBA}"/>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GB" sz="1000">
                <a:solidFill>
                  <a:srgbClr val="000000"/>
                </a:solidFill>
                <a:latin typeface="Calibri" panose="020F0502020204030204" pitchFamily="34" charset="0"/>
              </a:rPr>
              <a:t>Classified as Microsoft Confidential</a:t>
            </a:r>
            <a:endParaRPr lang="en-GB"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455799058"/>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93.xml"/><Relationship Id="rId5" Type="http://schemas.openxmlformats.org/officeDocument/2006/relationships/image" Target="../media/image33.png"/><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3" Type="http://schemas.openxmlformats.org/officeDocument/2006/relationships/image" Target="../media/image47.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hyperlink" Target="http://www.asd.gov.au/infosec/irap/index.htm" TargetMode="External"/><Relationship Id="rId17" Type="http://schemas.openxmlformats.org/officeDocument/2006/relationships/image" Target="../media/image59.jpeg"/><Relationship Id="rId25" Type="http://schemas.openxmlformats.org/officeDocument/2006/relationships/image" Target="../media/image67.jpeg"/><Relationship Id="rId33" Type="http://schemas.openxmlformats.org/officeDocument/2006/relationships/image" Target="../media/image75.jpeg"/><Relationship Id="rId38"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58.jpe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19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49.jpeg"/><Relationship Id="rId15" Type="http://schemas.openxmlformats.org/officeDocument/2006/relationships/image" Target="../media/image57.jpeg"/><Relationship Id="rId23" Type="http://schemas.openxmlformats.org/officeDocument/2006/relationships/image" Target="../media/image65.jpeg"/><Relationship Id="rId28" Type="http://schemas.openxmlformats.org/officeDocument/2006/relationships/image" Target="../media/image70.jpeg"/><Relationship Id="rId36" Type="http://schemas.openxmlformats.org/officeDocument/2006/relationships/image" Target="../media/image78.jpeg"/><Relationship Id="rId10" Type="http://schemas.openxmlformats.org/officeDocument/2006/relationships/image" Target="../media/image54.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hyperlink" Target="https://www.fisc.or.jp/" TargetMode="External"/><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0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92.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99.png"/><Relationship Id="rId18" Type="http://schemas.openxmlformats.org/officeDocument/2006/relationships/image" Target="../media/image104.svg"/><Relationship Id="rId26" Type="http://schemas.openxmlformats.org/officeDocument/2006/relationships/image" Target="../media/image112.svg"/><Relationship Id="rId3" Type="http://schemas.openxmlformats.org/officeDocument/2006/relationships/image" Target="../media/image91.png"/><Relationship Id="rId21" Type="http://schemas.openxmlformats.org/officeDocument/2006/relationships/image" Target="../media/image107.png"/><Relationship Id="rId7" Type="http://schemas.openxmlformats.org/officeDocument/2006/relationships/image" Target="../media/image95.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19.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29.xml"/><Relationship Id="rId6" Type="http://schemas.openxmlformats.org/officeDocument/2006/relationships/image" Target="../media/image94.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110.svg"/><Relationship Id="rId5" Type="http://schemas.openxmlformats.org/officeDocument/2006/relationships/image" Target="../media/image93.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svg"/><Relationship Id="rId10" Type="http://schemas.openxmlformats.org/officeDocument/2006/relationships/image" Target="../media/image98.svg"/><Relationship Id="rId19" Type="http://schemas.openxmlformats.org/officeDocument/2006/relationships/image" Target="../media/image105.pn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0.svg"/><Relationship Id="rId22" Type="http://schemas.openxmlformats.org/officeDocument/2006/relationships/image" Target="../media/image108.svg"/><Relationship Id="rId27" Type="http://schemas.openxmlformats.org/officeDocument/2006/relationships/image" Target="../media/image1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svg"/><Relationship Id="rId3" Type="http://schemas.openxmlformats.org/officeDocument/2006/relationships/image" Target="../media/image103.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04.svg"/><Relationship Id="rId9" Type="http://schemas.openxmlformats.org/officeDocument/2006/relationships/image" Target="../media/image119.png"/></Relationships>
</file>

<file path=ppt/slides/_rels/slide2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125.pn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32.xml"/><Relationship Id="rId5" Type="http://schemas.openxmlformats.org/officeDocument/2006/relationships/image" Target="../media/image124.emf"/><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32.xml"/><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41.xml"/><Relationship Id="rId5" Type="http://schemas.openxmlformats.org/officeDocument/2006/relationships/image" Target="../media/image128.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40.xml"/><Relationship Id="rId6" Type="http://schemas.openxmlformats.org/officeDocument/2006/relationships/image" Target="../media/image132.emf"/><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2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36.png"/><Relationship Id="rId7" Type="http://schemas.openxmlformats.org/officeDocument/2006/relationships/image" Target="../media/image120.svg"/><Relationship Id="rId2" Type="http://schemas.openxmlformats.org/officeDocument/2006/relationships/notesSlide" Target="../notesSlides/notesSlide26.xml"/><Relationship Id="rId1" Type="http://schemas.openxmlformats.org/officeDocument/2006/relationships/slideLayout" Target="../slideLayouts/slideLayout41.xml"/><Relationship Id="rId6" Type="http://schemas.openxmlformats.org/officeDocument/2006/relationships/image" Target="../media/image119.png"/><Relationship Id="rId5" Type="http://schemas.openxmlformats.org/officeDocument/2006/relationships/image" Target="../media/image138.png"/><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0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102.sv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02.svg"/></Relationships>
</file>

<file path=ppt/slides/_rels/slide32.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01.png"/><Relationship Id="rId7" Type="http://schemas.openxmlformats.org/officeDocument/2006/relationships/image" Target="../media/image153.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152.svg"/><Relationship Id="rId5" Type="http://schemas.openxmlformats.org/officeDocument/2006/relationships/image" Target="../media/image151.png"/><Relationship Id="rId10" Type="http://schemas.openxmlformats.org/officeDocument/2006/relationships/image" Target="../media/image150.svg"/><Relationship Id="rId4" Type="http://schemas.openxmlformats.org/officeDocument/2006/relationships/image" Target="../media/image102.svg"/><Relationship Id="rId9" Type="http://schemas.openxmlformats.org/officeDocument/2006/relationships/image" Target="../media/image149.png"/></Relationships>
</file>

<file path=ppt/slides/_rels/slide33.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03.png"/><Relationship Id="rId3" Type="http://schemas.openxmlformats.org/officeDocument/2006/relationships/image" Target="../media/image101.png"/><Relationship Id="rId7" Type="http://schemas.openxmlformats.org/officeDocument/2006/relationships/image" Target="../media/image153.png"/><Relationship Id="rId12" Type="http://schemas.openxmlformats.org/officeDocument/2006/relationships/image" Target="../media/image156.svg"/><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image" Target="../media/image152.svg"/><Relationship Id="rId11" Type="http://schemas.openxmlformats.org/officeDocument/2006/relationships/image" Target="../media/image155.png"/><Relationship Id="rId5" Type="http://schemas.openxmlformats.org/officeDocument/2006/relationships/image" Target="../media/image151.png"/><Relationship Id="rId10" Type="http://schemas.openxmlformats.org/officeDocument/2006/relationships/image" Target="../media/image150.svg"/><Relationship Id="rId4" Type="http://schemas.openxmlformats.org/officeDocument/2006/relationships/image" Target="../media/image102.svg"/><Relationship Id="rId9" Type="http://schemas.openxmlformats.org/officeDocument/2006/relationships/image" Target="../media/image149.png"/><Relationship Id="rId14" Type="http://schemas.openxmlformats.org/officeDocument/2006/relationships/image" Target="../media/image10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159.png"/><Relationship Id="rId4" Type="http://schemas.openxmlformats.org/officeDocument/2006/relationships/image" Target="../media/image1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image" Target="../media/image170.svg"/><Relationship Id="rId3" Type="http://schemas.openxmlformats.org/officeDocument/2006/relationships/image" Target="../media/image160.png"/><Relationship Id="rId7" Type="http://schemas.openxmlformats.org/officeDocument/2006/relationships/image" Target="../media/image164.png"/><Relationship Id="rId12" Type="http://schemas.openxmlformats.org/officeDocument/2006/relationships/image" Target="../media/image169.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163.svg"/><Relationship Id="rId11" Type="http://schemas.openxmlformats.org/officeDocument/2006/relationships/image" Target="../media/image168.png"/><Relationship Id="rId5" Type="http://schemas.openxmlformats.org/officeDocument/2006/relationships/image" Target="../media/image162.png"/><Relationship Id="rId15" Type="http://schemas.openxmlformats.org/officeDocument/2006/relationships/image" Target="../media/image172.sv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png"/><Relationship Id="rId14" Type="http://schemas.openxmlformats.org/officeDocument/2006/relationships/image" Target="../media/image171.png"/></Relationships>
</file>

<file path=ppt/slides/_rels/slide39.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3.png"/><Relationship Id="rId7" Type="http://schemas.openxmlformats.org/officeDocument/2006/relationships/image" Target="../media/image176.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75.png"/><Relationship Id="rId5" Type="http://schemas.microsoft.com/office/2007/relationships/hdphoto" Target="../media/hdphoto3.wdp"/><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0.xml"/></Relationships>
</file>

<file path=ppt/slides/_rels/slide40.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40.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179.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33.png"/><Relationship Id="rId7" Type="http://schemas.openxmlformats.org/officeDocument/2006/relationships/image" Target="../media/image182.png"/><Relationship Id="rId2" Type="http://schemas.openxmlformats.org/officeDocument/2006/relationships/notesSlide" Target="../notesSlides/notesSlide43.xml"/><Relationship Id="rId1" Type="http://schemas.openxmlformats.org/officeDocument/2006/relationships/slideLayout" Target="../slideLayouts/slideLayout29.xml"/><Relationship Id="rId6" Type="http://schemas.openxmlformats.org/officeDocument/2006/relationships/image" Target="../media/image181.png"/><Relationship Id="rId5" Type="http://schemas.openxmlformats.org/officeDocument/2006/relationships/image" Target="../media/image132.emf"/><Relationship Id="rId4" Type="http://schemas.openxmlformats.org/officeDocument/2006/relationships/image" Target="../media/image180.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4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emf"/><Relationship Id="rId3" Type="http://schemas.openxmlformats.org/officeDocument/2006/relationships/image" Target="../media/image192.png"/><Relationship Id="rId7" Type="http://schemas.openxmlformats.org/officeDocument/2006/relationships/image" Target="../media/image196.emf"/><Relationship Id="rId12" Type="http://schemas.openxmlformats.org/officeDocument/2006/relationships/image" Target="../media/image201.png"/><Relationship Id="rId17" Type="http://schemas.openxmlformats.org/officeDocument/2006/relationships/image" Target="../media/image206.emf"/><Relationship Id="rId2" Type="http://schemas.openxmlformats.org/officeDocument/2006/relationships/notesSlide" Target="../notesSlides/notesSlide48.xml"/><Relationship Id="rId16" Type="http://schemas.openxmlformats.org/officeDocument/2006/relationships/image" Target="../media/image205.png"/><Relationship Id="rId20" Type="http://schemas.openxmlformats.org/officeDocument/2006/relationships/image" Target="../media/image209.png"/><Relationship Id="rId1" Type="http://schemas.openxmlformats.org/officeDocument/2006/relationships/slideLayout" Target="../slideLayouts/slideLayout28.xml"/><Relationship Id="rId6" Type="http://schemas.openxmlformats.org/officeDocument/2006/relationships/image" Target="../media/image195.emf"/><Relationship Id="rId11" Type="http://schemas.openxmlformats.org/officeDocument/2006/relationships/image" Target="../media/image200.png"/><Relationship Id="rId5" Type="http://schemas.openxmlformats.org/officeDocument/2006/relationships/image" Target="../media/image194.emf"/><Relationship Id="rId15" Type="http://schemas.openxmlformats.org/officeDocument/2006/relationships/image" Target="../media/image204.emf"/><Relationship Id="rId10" Type="http://schemas.openxmlformats.org/officeDocument/2006/relationships/image" Target="../media/image199.emf"/><Relationship Id="rId19" Type="http://schemas.openxmlformats.org/officeDocument/2006/relationships/image" Target="../media/image208.png"/><Relationship Id="rId4" Type="http://schemas.openxmlformats.org/officeDocument/2006/relationships/image" Target="../media/image193.emf"/><Relationship Id="rId9" Type="http://schemas.openxmlformats.org/officeDocument/2006/relationships/image" Target="../media/image198.emf"/><Relationship Id="rId14" Type="http://schemas.openxmlformats.org/officeDocument/2006/relationships/image" Target="../media/image203.svg"/></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jpg"/><Relationship Id="rId39" Type="http://schemas.openxmlformats.org/officeDocument/2006/relationships/image" Target="../media/image245.png"/><Relationship Id="rId3" Type="http://schemas.openxmlformats.org/officeDocument/2006/relationships/image" Target="../media/image210.png"/><Relationship Id="rId21" Type="http://schemas.openxmlformats.org/officeDocument/2006/relationships/image" Target="../media/image227.png"/><Relationship Id="rId34" Type="http://schemas.openxmlformats.org/officeDocument/2006/relationships/image" Target="../media/image240.png"/><Relationship Id="rId7" Type="http://schemas.openxmlformats.org/officeDocument/2006/relationships/image" Target="../media/image214.png"/><Relationship Id="rId12" Type="http://schemas.openxmlformats.org/officeDocument/2006/relationships/image" Target="../media/image218.jpg"/><Relationship Id="rId17" Type="http://schemas.openxmlformats.org/officeDocument/2006/relationships/image" Target="../media/image223.jpg"/><Relationship Id="rId25" Type="http://schemas.openxmlformats.org/officeDocument/2006/relationships/image" Target="../media/image231.png"/><Relationship Id="rId33" Type="http://schemas.openxmlformats.org/officeDocument/2006/relationships/image" Target="../media/image239.svg"/><Relationship Id="rId38" Type="http://schemas.openxmlformats.org/officeDocument/2006/relationships/image" Target="../media/image244.png"/><Relationship Id="rId2" Type="http://schemas.openxmlformats.org/officeDocument/2006/relationships/notesSlide" Target="../notesSlides/notesSlide51.xml"/><Relationship Id="rId16" Type="http://schemas.openxmlformats.org/officeDocument/2006/relationships/image" Target="../media/image222.png"/><Relationship Id="rId20" Type="http://schemas.openxmlformats.org/officeDocument/2006/relationships/image" Target="../media/image226.png"/><Relationship Id="rId29" Type="http://schemas.openxmlformats.org/officeDocument/2006/relationships/image" Target="../media/image235.png"/><Relationship Id="rId1" Type="http://schemas.openxmlformats.org/officeDocument/2006/relationships/slideLayout" Target="../slideLayouts/slideLayout11.xml"/><Relationship Id="rId6" Type="http://schemas.openxmlformats.org/officeDocument/2006/relationships/image" Target="../media/image213.png"/><Relationship Id="rId11" Type="http://schemas.openxmlformats.org/officeDocument/2006/relationships/image" Target="../media/image217.png"/><Relationship Id="rId24" Type="http://schemas.openxmlformats.org/officeDocument/2006/relationships/image" Target="../media/image230.png"/><Relationship Id="rId32" Type="http://schemas.openxmlformats.org/officeDocument/2006/relationships/image" Target="../media/image238.png"/><Relationship Id="rId37" Type="http://schemas.openxmlformats.org/officeDocument/2006/relationships/image" Target="../media/image243.jpg"/><Relationship Id="rId5" Type="http://schemas.openxmlformats.org/officeDocument/2006/relationships/image" Target="../media/image212.png"/><Relationship Id="rId15" Type="http://schemas.openxmlformats.org/officeDocument/2006/relationships/image" Target="../media/image221.jpg"/><Relationship Id="rId23" Type="http://schemas.openxmlformats.org/officeDocument/2006/relationships/image" Target="../media/image229.png"/><Relationship Id="rId28" Type="http://schemas.openxmlformats.org/officeDocument/2006/relationships/image" Target="../media/image234.png"/><Relationship Id="rId36" Type="http://schemas.openxmlformats.org/officeDocument/2006/relationships/image" Target="../media/image242.jpg"/><Relationship Id="rId10" Type="http://schemas.openxmlformats.org/officeDocument/2006/relationships/image" Target="../media/image216.png"/><Relationship Id="rId19" Type="http://schemas.openxmlformats.org/officeDocument/2006/relationships/image" Target="../media/image225.png"/><Relationship Id="rId31" Type="http://schemas.openxmlformats.org/officeDocument/2006/relationships/image" Target="../media/image237.svg"/><Relationship Id="rId4" Type="http://schemas.openxmlformats.org/officeDocument/2006/relationships/image" Target="../media/image211.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jpg"/><Relationship Id="rId30" Type="http://schemas.openxmlformats.org/officeDocument/2006/relationships/image" Target="../media/image236.png"/><Relationship Id="rId35" Type="http://schemas.openxmlformats.org/officeDocument/2006/relationships/image" Target="../media/image241.png"/></Relationships>
</file>

<file path=ppt/slides/_rels/slide5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2.xml"/><Relationship Id="rId1" Type="http://schemas.openxmlformats.org/officeDocument/2006/relationships/slideLayout" Target="../slideLayouts/slideLayout123.xml"/></Relationships>
</file>

<file path=ppt/slides/_rels/slide53.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4.png"/><Relationship Id="rId3" Type="http://schemas.openxmlformats.org/officeDocument/2006/relationships/image" Target="../media/image246.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notesSlide" Target="../notesSlides/notesSlide53.xml"/><Relationship Id="rId1" Type="http://schemas.openxmlformats.org/officeDocument/2006/relationships/slideLayout" Target="../slideLayouts/slideLayout123.xml"/><Relationship Id="rId6" Type="http://schemas.openxmlformats.org/officeDocument/2006/relationships/image" Target="../media/image209.png"/><Relationship Id="rId11" Type="http://schemas.openxmlformats.org/officeDocument/2006/relationships/image" Target="../media/image252.png"/><Relationship Id="rId5" Type="http://schemas.openxmlformats.org/officeDocument/2006/relationships/image" Target="../media/image248.png"/><Relationship Id="rId15" Type="http://schemas.openxmlformats.org/officeDocument/2006/relationships/image" Target="../media/image255.png"/><Relationship Id="rId10" Type="http://schemas.openxmlformats.org/officeDocument/2006/relationships/image" Target="../media/image141.png"/><Relationship Id="rId4" Type="http://schemas.openxmlformats.org/officeDocument/2006/relationships/image" Target="../media/image247.png"/><Relationship Id="rId9" Type="http://schemas.openxmlformats.org/officeDocument/2006/relationships/image" Target="../media/image251.png"/><Relationship Id="rId14" Type="http://schemas.openxmlformats.org/officeDocument/2006/relationships/image" Target="../media/image167.png"/></Relationships>
</file>

<file path=ppt/slides/_rels/slide54.xml.rels><?xml version="1.0" encoding="UTF-8" standalone="yes"?>
<Relationships xmlns="http://schemas.openxmlformats.org/package/2006/relationships"><Relationship Id="rId8" Type="http://schemas.openxmlformats.org/officeDocument/2006/relationships/image" Target="../media/image261.svg"/><Relationship Id="rId13" Type="http://schemas.openxmlformats.org/officeDocument/2006/relationships/image" Target="../media/image266.png"/><Relationship Id="rId18" Type="http://schemas.openxmlformats.org/officeDocument/2006/relationships/image" Target="../media/image106.svg"/><Relationship Id="rId3" Type="http://schemas.openxmlformats.org/officeDocument/2006/relationships/image" Target="../media/image256.png"/><Relationship Id="rId21" Type="http://schemas.openxmlformats.org/officeDocument/2006/relationships/image" Target="../media/image271.png"/><Relationship Id="rId7" Type="http://schemas.openxmlformats.org/officeDocument/2006/relationships/image" Target="../media/image260.png"/><Relationship Id="rId12" Type="http://schemas.openxmlformats.org/officeDocument/2006/relationships/image" Target="../media/image265.svg"/><Relationship Id="rId17" Type="http://schemas.openxmlformats.org/officeDocument/2006/relationships/image" Target="../media/image105.png"/><Relationship Id="rId2" Type="http://schemas.openxmlformats.org/officeDocument/2006/relationships/notesSlide" Target="../notesSlides/notesSlide54.xml"/><Relationship Id="rId16" Type="http://schemas.microsoft.com/office/2007/relationships/hdphoto" Target="../media/hdphoto5.wdp"/><Relationship Id="rId20" Type="http://schemas.openxmlformats.org/officeDocument/2006/relationships/image" Target="../media/image270.svg"/><Relationship Id="rId1" Type="http://schemas.openxmlformats.org/officeDocument/2006/relationships/slideLayout" Target="../slideLayouts/slideLayout32.xml"/><Relationship Id="rId6" Type="http://schemas.openxmlformats.org/officeDocument/2006/relationships/image" Target="../media/image259.svg"/><Relationship Id="rId11" Type="http://schemas.openxmlformats.org/officeDocument/2006/relationships/image" Target="../media/image264.png"/><Relationship Id="rId5" Type="http://schemas.openxmlformats.org/officeDocument/2006/relationships/image" Target="../media/image258.png"/><Relationship Id="rId15" Type="http://schemas.openxmlformats.org/officeDocument/2006/relationships/image" Target="../media/image268.png"/><Relationship Id="rId10" Type="http://schemas.openxmlformats.org/officeDocument/2006/relationships/image" Target="../media/image263.svg"/><Relationship Id="rId19" Type="http://schemas.openxmlformats.org/officeDocument/2006/relationships/image" Target="../media/image269.png"/><Relationship Id="rId4" Type="http://schemas.openxmlformats.org/officeDocument/2006/relationships/image" Target="../media/image257.svg"/><Relationship Id="rId9" Type="http://schemas.openxmlformats.org/officeDocument/2006/relationships/image" Target="../media/image262.png"/><Relationship Id="rId14" Type="http://schemas.openxmlformats.org/officeDocument/2006/relationships/image" Target="../media/image267.svg"/><Relationship Id="rId22" Type="http://schemas.openxmlformats.org/officeDocument/2006/relationships/image" Target="../media/image272.svg"/></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73.png"/><Relationship Id="rId18" Type="http://schemas.openxmlformats.org/officeDocument/2006/relationships/image" Target="../media/image278.svg"/><Relationship Id="rId3" Type="http://schemas.openxmlformats.org/officeDocument/2006/relationships/diagramData" Target="../diagrams/data4.xml"/><Relationship Id="rId21" Type="http://schemas.openxmlformats.org/officeDocument/2006/relationships/image" Target="../media/image281.pn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277.png"/><Relationship Id="rId2" Type="http://schemas.openxmlformats.org/officeDocument/2006/relationships/notesSlide" Target="../notesSlides/notesSlide55.xml"/><Relationship Id="rId16" Type="http://schemas.openxmlformats.org/officeDocument/2006/relationships/image" Target="../media/image276.svg"/><Relationship Id="rId20" Type="http://schemas.openxmlformats.org/officeDocument/2006/relationships/image" Target="../media/image280.svg"/><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284.svg"/><Relationship Id="rId5" Type="http://schemas.openxmlformats.org/officeDocument/2006/relationships/diagramQuickStyle" Target="../diagrams/quickStyle4.xml"/><Relationship Id="rId15" Type="http://schemas.openxmlformats.org/officeDocument/2006/relationships/image" Target="../media/image275.png"/><Relationship Id="rId23" Type="http://schemas.openxmlformats.org/officeDocument/2006/relationships/image" Target="../media/image283.png"/><Relationship Id="rId10" Type="http://schemas.openxmlformats.org/officeDocument/2006/relationships/diagramQuickStyle" Target="../diagrams/quickStyle5.xml"/><Relationship Id="rId19" Type="http://schemas.openxmlformats.org/officeDocument/2006/relationships/image" Target="../media/image279.png"/><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74.svg"/><Relationship Id="rId22" Type="http://schemas.openxmlformats.org/officeDocument/2006/relationships/image" Target="../media/image282.svg"/></Relationships>
</file>

<file path=ppt/slides/_rels/slide56.xml.rels><?xml version="1.0" encoding="UTF-8" standalone="yes"?>
<Relationships xmlns="http://schemas.openxmlformats.org/package/2006/relationships"><Relationship Id="rId8" Type="http://schemas.openxmlformats.org/officeDocument/2006/relationships/image" Target="../media/image290.svg"/><Relationship Id="rId13" Type="http://schemas.openxmlformats.org/officeDocument/2006/relationships/image" Target="../media/image295.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image" Target="../media/image294.svg"/><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image" Target="../media/image288.svg"/><Relationship Id="rId11" Type="http://schemas.openxmlformats.org/officeDocument/2006/relationships/image" Target="../media/image293.png"/><Relationship Id="rId5" Type="http://schemas.openxmlformats.org/officeDocument/2006/relationships/image" Target="../media/image287.png"/><Relationship Id="rId10" Type="http://schemas.openxmlformats.org/officeDocument/2006/relationships/image" Target="../media/image292.svg"/><Relationship Id="rId4" Type="http://schemas.openxmlformats.org/officeDocument/2006/relationships/image" Target="../media/image286.svg"/><Relationship Id="rId9" Type="http://schemas.openxmlformats.org/officeDocument/2006/relationships/image" Target="../media/image291.png"/><Relationship Id="rId14" Type="http://schemas.openxmlformats.org/officeDocument/2006/relationships/image" Target="../media/image296.svg"/></Relationships>
</file>

<file path=ppt/slides/_rels/slide5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notesSlide" Target="../notesSlides/notesSlide57.xml"/><Relationship Id="rId7" Type="http://schemas.openxmlformats.org/officeDocument/2006/relationships/image" Target="../media/image299.png"/><Relationship Id="rId2" Type="http://schemas.openxmlformats.org/officeDocument/2006/relationships/slideLayout" Target="../slideLayouts/slideLayout40.xml"/><Relationship Id="rId1" Type="http://schemas.openxmlformats.org/officeDocument/2006/relationships/vmlDrawing" Target="../drawings/vmlDrawing2.vml"/><Relationship Id="rId6" Type="http://schemas.openxmlformats.org/officeDocument/2006/relationships/image" Target="../media/image298.png"/><Relationship Id="rId5" Type="http://schemas.openxmlformats.org/officeDocument/2006/relationships/image" Target="../media/image297.wmf"/><Relationship Id="rId10" Type="http://schemas.openxmlformats.org/officeDocument/2006/relationships/image" Target="../media/image302.png"/><Relationship Id="rId4" Type="http://schemas.openxmlformats.org/officeDocument/2006/relationships/oleObject" Target="../embeddings/oleObject2.bin"/><Relationship Id="rId9" Type="http://schemas.openxmlformats.org/officeDocument/2006/relationships/image" Target="../media/image301.png"/></Relationships>
</file>

<file path=ppt/slides/_rels/slide58.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3.png"/><Relationship Id="rId7" Type="http://schemas.openxmlformats.org/officeDocument/2006/relationships/image" Target="../media/image306.png"/><Relationship Id="rId2" Type="http://schemas.openxmlformats.org/officeDocument/2006/relationships/notesSlide" Target="../notesSlides/notesSlide58.xml"/><Relationship Id="rId1" Type="http://schemas.openxmlformats.org/officeDocument/2006/relationships/slideLayout" Target="../slideLayouts/slideLayout48.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134.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60.xml.rels><?xml version="1.0" encoding="UTF-8" standalone="yes"?>
<Relationships xmlns="http://schemas.openxmlformats.org/package/2006/relationships"><Relationship Id="rId3" Type="http://schemas.openxmlformats.org/officeDocument/2006/relationships/image" Target="../media/image308.jpg"/><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notesSlide" Target="../notesSlides/notesSlide62.xml"/><Relationship Id="rId1" Type="http://schemas.openxmlformats.org/officeDocument/2006/relationships/slideLayout" Target="../slideLayouts/slideLayout27.xml"/><Relationship Id="rId4" Type="http://schemas.openxmlformats.org/officeDocument/2006/relationships/image" Target="../media/image311.png"/></Relationships>
</file>

<file path=ppt/slides/_rels/slide6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63.xml"/><Relationship Id="rId1" Type="http://schemas.openxmlformats.org/officeDocument/2006/relationships/slideLayout" Target="../slideLayouts/slideLayout47.xml"/><Relationship Id="rId6" Type="http://schemas.openxmlformats.org/officeDocument/2006/relationships/image" Target="../media/image315.emf"/><Relationship Id="rId5" Type="http://schemas.openxmlformats.org/officeDocument/2006/relationships/image" Target="../media/image314.png"/><Relationship Id="rId4" Type="http://schemas.openxmlformats.org/officeDocument/2006/relationships/image" Target="../media/image313.png"/></Relationships>
</file>

<file path=ppt/slides/_rels/slide64.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64.xml"/><Relationship Id="rId1" Type="http://schemas.openxmlformats.org/officeDocument/2006/relationships/slideLayout" Target="../slideLayouts/slideLayout32.xml"/><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slides/_rels/slide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31.svg"/><Relationship Id="rId3" Type="http://schemas.openxmlformats.org/officeDocument/2006/relationships/hyperlink" Target="https://youtu.be/aAy635iBB50" TargetMode="External"/><Relationship Id="rId7" Type="http://schemas.openxmlformats.org/officeDocument/2006/relationships/image" Target="../media/image325.svg"/><Relationship Id="rId12" Type="http://schemas.openxmlformats.org/officeDocument/2006/relationships/image" Target="../media/image330.png"/><Relationship Id="rId2" Type="http://schemas.openxmlformats.org/officeDocument/2006/relationships/notesSlide" Target="../notesSlides/notesSlide66.xml"/><Relationship Id="rId1" Type="http://schemas.openxmlformats.org/officeDocument/2006/relationships/slideLayout" Target="../slideLayouts/slideLayout36.xml"/><Relationship Id="rId6" Type="http://schemas.openxmlformats.org/officeDocument/2006/relationships/image" Target="../media/image324.png"/><Relationship Id="rId11" Type="http://schemas.openxmlformats.org/officeDocument/2006/relationships/image" Target="../media/image329.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328.png"/><Relationship Id="rId4" Type="http://schemas.openxmlformats.org/officeDocument/2006/relationships/image" Target="../media/image323.jpg"/><Relationship Id="rId9" Type="http://schemas.openxmlformats.org/officeDocument/2006/relationships/image" Target="../media/image327.svg"/><Relationship Id="rId14" Type="http://schemas.openxmlformats.org/officeDocument/2006/relationships/image" Target="../media/image33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8" Type="http://schemas.openxmlformats.org/officeDocument/2006/relationships/image" Target="../media/image338.svg"/><Relationship Id="rId13" Type="http://schemas.openxmlformats.org/officeDocument/2006/relationships/image" Target="../media/image343.png"/><Relationship Id="rId3" Type="http://schemas.openxmlformats.org/officeDocument/2006/relationships/image" Target="../media/image333.png"/><Relationship Id="rId7" Type="http://schemas.openxmlformats.org/officeDocument/2006/relationships/image" Target="../media/image337.png"/><Relationship Id="rId12" Type="http://schemas.openxmlformats.org/officeDocument/2006/relationships/image" Target="../media/image342.sv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336.svg"/><Relationship Id="rId11" Type="http://schemas.openxmlformats.org/officeDocument/2006/relationships/image" Target="../media/image341.png"/><Relationship Id="rId5" Type="http://schemas.openxmlformats.org/officeDocument/2006/relationships/image" Target="../media/image335.png"/><Relationship Id="rId10" Type="http://schemas.openxmlformats.org/officeDocument/2006/relationships/image" Target="../media/image340.svg"/><Relationship Id="rId4" Type="http://schemas.openxmlformats.org/officeDocument/2006/relationships/image" Target="../media/image334.svg"/><Relationship Id="rId9" Type="http://schemas.openxmlformats.org/officeDocument/2006/relationships/image" Target="../media/image339.png"/><Relationship Id="rId14" Type="http://schemas.openxmlformats.org/officeDocument/2006/relationships/image" Target="../media/image344.svg"/></Relationships>
</file>

<file path=ppt/slides/_rels/slide69.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55.emf"/><Relationship Id="rId3" Type="http://schemas.openxmlformats.org/officeDocument/2006/relationships/image" Target="../media/image345.emf"/><Relationship Id="rId7" Type="http://schemas.openxmlformats.org/officeDocument/2006/relationships/image" Target="../media/image349.emf"/><Relationship Id="rId12" Type="http://schemas.openxmlformats.org/officeDocument/2006/relationships/image" Target="../media/image354.png"/><Relationship Id="rId2" Type="http://schemas.openxmlformats.org/officeDocument/2006/relationships/notesSlide" Target="../notesSlides/notesSlide69.xml"/><Relationship Id="rId16" Type="http://schemas.openxmlformats.org/officeDocument/2006/relationships/image" Target="../media/image336.svg"/><Relationship Id="rId1" Type="http://schemas.openxmlformats.org/officeDocument/2006/relationships/slideLayout" Target="../slideLayouts/slideLayout11.xml"/><Relationship Id="rId6" Type="http://schemas.openxmlformats.org/officeDocument/2006/relationships/image" Target="../media/image348.emf"/><Relationship Id="rId11" Type="http://schemas.openxmlformats.org/officeDocument/2006/relationships/image" Target="../media/image353.emf"/><Relationship Id="rId5" Type="http://schemas.openxmlformats.org/officeDocument/2006/relationships/image" Target="../media/image347.emf"/><Relationship Id="rId15" Type="http://schemas.openxmlformats.org/officeDocument/2006/relationships/image" Target="../media/image335.png"/><Relationship Id="rId10" Type="http://schemas.openxmlformats.org/officeDocument/2006/relationships/image" Target="../media/image352.emf"/><Relationship Id="rId4" Type="http://schemas.openxmlformats.org/officeDocument/2006/relationships/image" Target="../media/image346.emf"/><Relationship Id="rId9" Type="http://schemas.openxmlformats.org/officeDocument/2006/relationships/image" Target="../media/image351.emf"/><Relationship Id="rId14" Type="http://schemas.openxmlformats.org/officeDocument/2006/relationships/image" Target="../media/image3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5.xml"/></Relationships>
</file>

<file path=ppt/slides/_rels/slide71.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177.png"/><Relationship Id="rId3" Type="http://schemas.openxmlformats.org/officeDocument/2006/relationships/image" Target="../media/image357.png"/><Relationship Id="rId7" Type="http://schemas.openxmlformats.org/officeDocument/2006/relationships/image" Target="../media/image361.png"/><Relationship Id="rId12" Type="http://schemas.openxmlformats.org/officeDocument/2006/relationships/image" Target="../media/image249.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360.png"/><Relationship Id="rId11" Type="http://schemas.openxmlformats.org/officeDocument/2006/relationships/image" Target="../media/image363.png"/><Relationship Id="rId5" Type="http://schemas.openxmlformats.org/officeDocument/2006/relationships/image" Target="../media/image359.png"/><Relationship Id="rId10" Type="http://schemas.openxmlformats.org/officeDocument/2006/relationships/image" Target="../media/image251.png"/><Relationship Id="rId4" Type="http://schemas.openxmlformats.org/officeDocument/2006/relationships/image" Target="../media/image358.png"/><Relationship Id="rId9" Type="http://schemas.openxmlformats.org/officeDocument/2006/relationships/image" Target="../media/image362.png"/></Relationships>
</file>

<file path=ppt/slides/_rels/slide72.xml.rels><?xml version="1.0" encoding="UTF-8" standalone="yes"?>
<Relationships xmlns="http://schemas.openxmlformats.org/package/2006/relationships"><Relationship Id="rId3" Type="http://schemas.openxmlformats.org/officeDocument/2006/relationships/image" Target="../media/image364.emf"/><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367.svg"/><Relationship Id="rId5" Type="http://schemas.openxmlformats.org/officeDocument/2006/relationships/image" Target="../media/image366.png"/><Relationship Id="rId4" Type="http://schemas.openxmlformats.org/officeDocument/2006/relationships/image" Target="../media/image365.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6.png"/><Relationship Id="rId3" Type="http://schemas.openxmlformats.org/officeDocument/2006/relationships/image" Target="../media/image368.png"/><Relationship Id="rId7" Type="http://schemas.openxmlformats.org/officeDocument/2006/relationships/image" Target="../media/image371.png"/><Relationship Id="rId12" Type="http://schemas.openxmlformats.org/officeDocument/2006/relationships/image" Target="../media/image375.jpg"/><Relationship Id="rId2" Type="http://schemas.openxmlformats.org/officeDocument/2006/relationships/notesSlide" Target="../notesSlides/notesSlide74.xml"/><Relationship Id="rId1" Type="http://schemas.openxmlformats.org/officeDocument/2006/relationships/slideLayout" Target="../slideLayouts/slideLayout32.xml"/><Relationship Id="rId6" Type="http://schemas.microsoft.com/office/2007/relationships/hdphoto" Target="../media/hdphoto6.wdp"/><Relationship Id="rId11" Type="http://schemas.openxmlformats.org/officeDocument/2006/relationships/image" Target="../media/image374.png"/><Relationship Id="rId5" Type="http://schemas.openxmlformats.org/officeDocument/2006/relationships/image" Target="../media/image370.png"/><Relationship Id="rId10" Type="http://schemas.microsoft.com/office/2007/relationships/hdphoto" Target="../media/hdphoto7.wdp"/><Relationship Id="rId4" Type="http://schemas.openxmlformats.org/officeDocument/2006/relationships/image" Target="../media/image369.png"/><Relationship Id="rId9" Type="http://schemas.openxmlformats.org/officeDocument/2006/relationships/image" Target="../media/image373.png"/><Relationship Id="rId14" Type="http://schemas.openxmlformats.org/officeDocument/2006/relationships/image" Target="../media/image377.png"/></Relationships>
</file>

<file path=ppt/slides/_rels/slide75.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250.png"/><Relationship Id="rId3" Type="http://schemas.openxmlformats.org/officeDocument/2006/relationships/image" Target="../media/image361.png"/><Relationship Id="rId7" Type="http://schemas.openxmlformats.org/officeDocument/2006/relationships/image" Target="../media/image251.png"/><Relationship Id="rId12" Type="http://schemas.microsoft.com/office/2007/relationships/hdphoto" Target="../media/hdphoto9.wdp"/><Relationship Id="rId2" Type="http://schemas.openxmlformats.org/officeDocument/2006/relationships/notesSlide" Target="../notesSlides/notesSlide75.xml"/><Relationship Id="rId1" Type="http://schemas.openxmlformats.org/officeDocument/2006/relationships/slideLayout" Target="../slideLayouts/slideLayout179.xml"/><Relationship Id="rId6" Type="http://schemas.openxmlformats.org/officeDocument/2006/relationships/image" Target="../media/image121.png"/><Relationship Id="rId11" Type="http://schemas.openxmlformats.org/officeDocument/2006/relationships/image" Target="../media/image382.png"/><Relationship Id="rId5" Type="http://schemas.openxmlformats.org/officeDocument/2006/relationships/image" Target="../media/image379.png"/><Relationship Id="rId10" Type="http://schemas.microsoft.com/office/2007/relationships/hdphoto" Target="../media/hdphoto8.wdp"/><Relationship Id="rId4" Type="http://schemas.openxmlformats.org/officeDocument/2006/relationships/image" Target="../media/image378.png"/><Relationship Id="rId9" Type="http://schemas.openxmlformats.org/officeDocument/2006/relationships/image" Target="../media/image381.png"/></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6.xml"/><Relationship Id="rId1" Type="http://schemas.openxmlformats.org/officeDocument/2006/relationships/slideLayout" Target="../slideLayouts/slideLayout18.xml"/><Relationship Id="rId5" Type="http://schemas.openxmlformats.org/officeDocument/2006/relationships/image" Target="../media/image384.png"/><Relationship Id="rId4" Type="http://schemas.openxmlformats.org/officeDocument/2006/relationships/image" Target="../media/image3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192.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1" name="Rectangle 10"/>
          <p:cNvSpPr/>
          <p:nvPr/>
        </p:nvSpPr>
        <p:spPr bwMode="auto">
          <a:xfrm flipH="1">
            <a:off x="880" y="-2"/>
            <a:ext cx="12456917" cy="700256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txBox="1">
            <a:spLocks/>
          </p:cNvSpPr>
          <p:nvPr/>
        </p:nvSpPr>
        <p:spPr bwMode="ltGray">
          <a:xfrm>
            <a:off x="6161716" y="2652467"/>
            <a:ext cx="5101059" cy="132405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lnSpc>
                <a:spcPts val="8608"/>
              </a:lnSpc>
              <a:defRPr/>
            </a:pPr>
            <a:r>
              <a:rPr lang="en-US" sz="3468" b="1" spc="-102" dirty="0">
                <a:solidFill>
                  <a:srgbClr val="FFFFFF"/>
                </a:solidFill>
                <a:latin typeface="Segoe UI"/>
              </a:rPr>
              <a:t>Azure 101 Overview</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9918" y="2922699"/>
            <a:ext cx="2769401" cy="975005"/>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708981" y="6133051"/>
            <a:ext cx="1354586" cy="498275"/>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51" name="Straight Connector 150">
            <a:extLst>
              <a:ext uri="{FF2B5EF4-FFF2-40B4-BE49-F238E27FC236}">
                <a16:creationId xmlns:a16="http://schemas.microsoft.com/office/drawing/2014/main" id="{11D12DB0-8BDD-42D8-B0A7-892C0F2202AD}"/>
              </a:ext>
            </a:extLst>
          </p:cNvPr>
          <p:cNvCxnSpPr>
            <a:cxnSpLocks/>
          </p:cNvCxnSpPr>
          <p:nvPr/>
        </p:nvCxnSpPr>
        <p:spPr>
          <a:xfrm flipH="1">
            <a:off x="3547601" y="4465191"/>
            <a:ext cx="2939112" cy="904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EBA3E0FE-3E21-41A5-8306-0B97C22BC36B}"/>
              </a:ext>
            </a:extLst>
          </p:cNvPr>
          <p:cNvCxnSpPr>
            <a:cxnSpLocks/>
          </p:cNvCxnSpPr>
          <p:nvPr/>
        </p:nvCxnSpPr>
        <p:spPr>
          <a:xfrm flipH="1">
            <a:off x="7701924" y="3257070"/>
            <a:ext cx="897754" cy="54399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3" name="Straight Connector 172">
            <a:extLst>
              <a:ext uri="{FF2B5EF4-FFF2-40B4-BE49-F238E27FC236}">
                <a16:creationId xmlns:a16="http://schemas.microsoft.com/office/drawing/2014/main" id="{AA503B7B-7589-4648-B273-5952F362EF73}"/>
              </a:ext>
            </a:extLst>
          </p:cNvPr>
          <p:cNvCxnSpPr>
            <a:cxnSpLocks/>
          </p:cNvCxnSpPr>
          <p:nvPr/>
        </p:nvCxnSpPr>
        <p:spPr>
          <a:xfrm>
            <a:off x="7659533" y="4648886"/>
            <a:ext cx="1592267" cy="100191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8" name="Oval 167">
            <a:extLst>
              <a:ext uri="{FF2B5EF4-FFF2-40B4-BE49-F238E27FC236}">
                <a16:creationId xmlns:a16="http://schemas.microsoft.com/office/drawing/2014/main" id="{31A2B650-0507-4540-9830-1F7DB3BCC4B5}"/>
              </a:ext>
            </a:extLst>
          </p:cNvPr>
          <p:cNvSpPr/>
          <p:nvPr/>
        </p:nvSpPr>
        <p:spPr bwMode="auto">
          <a:xfrm>
            <a:off x="8507854" y="2616117"/>
            <a:ext cx="916470" cy="916470"/>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cxnSp>
        <p:nvCxnSpPr>
          <p:cNvPr id="59" name="Straight Connector 58">
            <a:extLst>
              <a:ext uri="{FF2B5EF4-FFF2-40B4-BE49-F238E27FC236}">
                <a16:creationId xmlns:a16="http://schemas.microsoft.com/office/drawing/2014/main" id="{D6B812CD-8ADA-4FA6-9F8E-9BB2E0B21180}"/>
              </a:ext>
            </a:extLst>
          </p:cNvPr>
          <p:cNvCxnSpPr>
            <a:cxnSpLocks/>
          </p:cNvCxnSpPr>
          <p:nvPr/>
        </p:nvCxnSpPr>
        <p:spPr>
          <a:xfrm>
            <a:off x="3985642" y="2811940"/>
            <a:ext cx="2529332" cy="104564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2" name="Oval 61">
            <a:extLst>
              <a:ext uri="{FF2B5EF4-FFF2-40B4-BE49-F238E27FC236}">
                <a16:creationId xmlns:a16="http://schemas.microsoft.com/office/drawing/2014/main" id="{F93FB01C-4442-4911-98F4-8C7C2BC608D0}"/>
              </a:ext>
            </a:extLst>
          </p:cNvPr>
          <p:cNvSpPr/>
          <p:nvPr/>
        </p:nvSpPr>
        <p:spPr bwMode="auto">
          <a:xfrm>
            <a:off x="3147682" y="214520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3" name="Oval 62">
            <a:extLst>
              <a:ext uri="{FF2B5EF4-FFF2-40B4-BE49-F238E27FC236}">
                <a16:creationId xmlns:a16="http://schemas.microsoft.com/office/drawing/2014/main" id="{2D043D74-B456-4891-A0C4-561ED377B692}"/>
              </a:ext>
            </a:extLst>
          </p:cNvPr>
          <p:cNvSpPr/>
          <p:nvPr/>
        </p:nvSpPr>
        <p:spPr bwMode="auto">
          <a:xfrm>
            <a:off x="9161826" y="5447781"/>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5" name="Oval 64">
            <a:extLst>
              <a:ext uri="{FF2B5EF4-FFF2-40B4-BE49-F238E27FC236}">
                <a16:creationId xmlns:a16="http://schemas.microsoft.com/office/drawing/2014/main" id="{49F6F503-EF2E-4056-BED3-03B64630B1A5}"/>
              </a:ext>
            </a:extLst>
          </p:cNvPr>
          <p:cNvSpPr/>
          <p:nvPr/>
        </p:nvSpPr>
        <p:spPr bwMode="auto">
          <a:xfrm>
            <a:off x="2671356" y="507684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4101997" y="1920926"/>
            <a:ext cx="336387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Frameworks &amp; Tooling</a:t>
            </a:r>
          </a:p>
          <a:p>
            <a:pPr defTabSz="932597"/>
            <a:r>
              <a:rPr lang="en-US" sz="1836" dirty="0">
                <a:solidFill>
                  <a:srgbClr val="0078D7"/>
                </a:solidFill>
                <a:latin typeface="Segoe UI Light" charset="0"/>
                <a:ea typeface="Segoe UI Light" charset="0"/>
                <a:cs typeface="Segoe UI Light" charset="0"/>
              </a:rPr>
              <a:t>VS, ML STUB, Tensor, Caffe</a:t>
            </a:r>
          </a:p>
        </p:txBody>
      </p:sp>
      <p:sp>
        <p:nvSpPr>
          <p:cNvPr id="109" name="TextBox 108"/>
          <p:cNvSpPr txBox="1"/>
          <p:nvPr/>
        </p:nvSpPr>
        <p:spPr>
          <a:xfrm>
            <a:off x="3583282" y="5366448"/>
            <a:ext cx="3748697"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Infrastructure and Compute</a:t>
            </a:r>
          </a:p>
          <a:p>
            <a:pPr defTabSz="932597"/>
            <a:r>
              <a:rPr lang="en-US" sz="1836" dirty="0">
                <a:solidFill>
                  <a:srgbClr val="0078D7"/>
                </a:solidFill>
                <a:latin typeface="Segoe UI Light" charset="0"/>
                <a:ea typeface="Segoe UI Light" charset="0"/>
                <a:cs typeface="Segoe UI Light" charset="0"/>
              </a:rPr>
              <a:t>CPU, GPU, FPGA</a:t>
            </a:r>
          </a:p>
        </p:txBody>
      </p:sp>
      <p:sp>
        <p:nvSpPr>
          <p:cNvPr id="111" name="TextBox 110"/>
          <p:cNvSpPr txBox="1"/>
          <p:nvPr/>
        </p:nvSpPr>
        <p:spPr>
          <a:xfrm>
            <a:off x="10117436" y="5309928"/>
            <a:ext cx="2195268" cy="1165759"/>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Data</a:t>
            </a:r>
          </a:p>
          <a:p>
            <a:pPr defTabSz="932597"/>
            <a:r>
              <a:rPr lang="en-US" sz="1836" dirty="0">
                <a:solidFill>
                  <a:srgbClr val="0078D7"/>
                </a:solidFill>
                <a:latin typeface="Segoe UI Light" charset="0"/>
                <a:ea typeface="Segoe UI Light" charset="0"/>
                <a:cs typeface="Segoe UI Light" charset="0"/>
              </a:rPr>
              <a:t>SQL DB, Cosmos DB, POST, MySQL</a:t>
            </a:r>
          </a:p>
        </p:txBody>
      </p:sp>
      <p:sp>
        <p:nvSpPr>
          <p:cNvPr id="112" name="TextBox 111"/>
          <p:cNvSpPr txBox="1"/>
          <p:nvPr/>
        </p:nvSpPr>
        <p:spPr>
          <a:xfrm>
            <a:off x="9454688" y="2616117"/>
            <a:ext cx="375174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Services</a:t>
            </a:r>
          </a:p>
          <a:p>
            <a:pPr defTabSz="932597"/>
            <a:r>
              <a:rPr lang="en-US" sz="1836" dirty="0">
                <a:solidFill>
                  <a:srgbClr val="0078D7"/>
                </a:solidFill>
                <a:latin typeface="Segoe UI Light" charset="0"/>
                <a:ea typeface="Segoe UI Light" charset="0"/>
                <a:cs typeface="Segoe UI Light" charset="0"/>
              </a:rPr>
              <a:t>Bots, Cognitive, ML</a:t>
            </a:r>
          </a:p>
        </p:txBody>
      </p:sp>
      <p:sp>
        <p:nvSpPr>
          <p:cNvPr id="97" name="Freeform 1"/>
          <p:cNvSpPr>
            <a:spLocks noChangeArrowheads="1"/>
          </p:cNvSpPr>
          <p:nvPr/>
        </p:nvSpPr>
        <p:spPr bwMode="auto">
          <a:xfrm>
            <a:off x="8726235" y="2806161"/>
            <a:ext cx="485794" cy="500289"/>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9118383" y="3181377"/>
            <a:ext cx="33846" cy="45704"/>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9015574"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9092680"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8962897" y="3181377"/>
            <a:ext cx="34100" cy="45704"/>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9040767" y="3181377"/>
            <a:ext cx="33082" cy="45704"/>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8855764" y="3184572"/>
            <a:ext cx="6871" cy="38087"/>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8803850" y="3181377"/>
            <a:ext cx="33591" cy="45704"/>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67"/>
          <p:cNvSpPr>
            <a:spLocks noChangeArrowheads="1"/>
          </p:cNvSpPr>
          <p:nvPr/>
        </p:nvSpPr>
        <p:spPr bwMode="auto">
          <a:xfrm>
            <a:off x="3448246" y="2447189"/>
            <a:ext cx="131024" cy="25770"/>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68"/>
          <p:cNvSpPr>
            <a:spLocks noChangeArrowheads="1"/>
          </p:cNvSpPr>
          <p:nvPr/>
        </p:nvSpPr>
        <p:spPr bwMode="auto">
          <a:xfrm>
            <a:off x="3448246" y="252356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69"/>
          <p:cNvSpPr>
            <a:spLocks noChangeArrowheads="1"/>
          </p:cNvSpPr>
          <p:nvPr/>
        </p:nvSpPr>
        <p:spPr bwMode="auto">
          <a:xfrm>
            <a:off x="3396395" y="260025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70"/>
          <p:cNvSpPr>
            <a:spLocks noChangeArrowheads="1"/>
          </p:cNvSpPr>
          <p:nvPr/>
        </p:nvSpPr>
        <p:spPr bwMode="auto">
          <a:xfrm>
            <a:off x="3448246" y="260025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71"/>
          <p:cNvSpPr>
            <a:spLocks noChangeArrowheads="1"/>
          </p:cNvSpPr>
          <p:nvPr/>
        </p:nvSpPr>
        <p:spPr bwMode="auto">
          <a:xfrm>
            <a:off x="3396395" y="252356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72"/>
          <p:cNvSpPr>
            <a:spLocks noChangeArrowheads="1"/>
          </p:cNvSpPr>
          <p:nvPr/>
        </p:nvSpPr>
        <p:spPr bwMode="auto">
          <a:xfrm>
            <a:off x="3396395" y="2447189"/>
            <a:ext cx="25770" cy="25770"/>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73"/>
          <p:cNvSpPr>
            <a:spLocks noChangeArrowheads="1"/>
          </p:cNvSpPr>
          <p:nvPr/>
        </p:nvSpPr>
        <p:spPr bwMode="auto">
          <a:xfrm>
            <a:off x="3343613" y="2370500"/>
            <a:ext cx="540241" cy="520369"/>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binary">
            <a:extLst>
              <a:ext uri="{FF2B5EF4-FFF2-40B4-BE49-F238E27FC236}">
                <a16:creationId xmlns:a16="http://schemas.microsoft.com/office/drawing/2014/main" id="{D4A82108-CFE1-4883-A3B2-CCB20A608849}"/>
              </a:ext>
            </a:extLst>
          </p:cNvPr>
          <p:cNvSpPr>
            <a:spLocks noChangeAspect="1" noEditPoints="1"/>
          </p:cNvSpPr>
          <p:nvPr/>
        </p:nvSpPr>
        <p:spPr bwMode="auto">
          <a:xfrm>
            <a:off x="9338525" y="5664123"/>
            <a:ext cx="525341" cy="4536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cmpd="sng" algn="ctr">
            <a:solidFill>
              <a:schemeClr val="bg1"/>
            </a:solidFill>
            <a:prstDash val="solid"/>
            <a:headEnd type="none" w="med" len="med"/>
            <a:tailEnd type="none" w="med" len="med"/>
          </a:ln>
          <a:effectLst/>
          <a:ex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57" name="Rectangle 56">
            <a:extLst>
              <a:ext uri="{FF2B5EF4-FFF2-40B4-BE49-F238E27FC236}">
                <a16:creationId xmlns:a16="http://schemas.microsoft.com/office/drawing/2014/main" id="{6BBCB851-E6EE-4C48-9545-DDAB86416409}"/>
              </a:ext>
            </a:extLst>
          </p:cNvPr>
          <p:cNvSpPr/>
          <p:nvPr/>
        </p:nvSpPr>
        <p:spPr bwMode="auto">
          <a:xfrm>
            <a:off x="2022922" y="813915"/>
            <a:ext cx="1041267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3264" kern="0" spc="50" dirty="0">
                <a:ln w="3175">
                  <a:noFill/>
                </a:ln>
                <a:solidFill>
                  <a:srgbClr val="0089CF"/>
                </a:solidFill>
                <a:latin typeface="Segoe UI Light" panose="020B0502040204020203" pitchFamily="34" charset="0"/>
                <a:cs typeface="Segoe UI Light" panose="020B0502040204020203" pitchFamily="34" charset="0"/>
              </a:rPr>
              <a:t>Productive AI for every developer and scenario</a:t>
            </a:r>
          </a:p>
        </p:txBody>
      </p:sp>
      <p:grpSp>
        <p:nvGrpSpPr>
          <p:cNvPr id="52" name="Group 51"/>
          <p:cNvGrpSpPr/>
          <p:nvPr/>
        </p:nvGrpSpPr>
        <p:grpSpPr>
          <a:xfrm>
            <a:off x="6407031" y="3470876"/>
            <a:ext cx="1450327" cy="1450327"/>
            <a:chOff x="6281109" y="2959784"/>
            <a:chExt cx="1422018" cy="1422018"/>
          </a:xfrm>
        </p:grpSpPr>
        <p:sp>
          <p:nvSpPr>
            <p:cNvPr id="46" name="Oval 4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a:xfrm>
              <a:off x="6440373" y="3400793"/>
              <a:ext cx="1117614" cy="531812"/>
            </a:xfrm>
            <a:prstGeom prst="rect">
              <a:avLst/>
            </a:prstGeom>
          </p:spPr>
          <p:txBody>
            <a:bodyPr wrap="none">
              <a:spAutoFit/>
            </a:bodyPr>
            <a:lstStyle/>
            <a:p>
              <a:pPr algn="ctr" defTabSz="932597"/>
              <a:r>
                <a:rPr lang="en-US" sz="2856" kern="0" spc="50" dirty="0">
                  <a:ln w="3175">
                    <a:noFill/>
                  </a:ln>
                  <a:solidFill>
                    <a:srgbClr val="FFFFFF"/>
                  </a:solidFill>
                  <a:latin typeface="Segoe UI Light" panose="020B0502040204020203" pitchFamily="34" charset="0"/>
                  <a:cs typeface="Segoe UI Light" panose="020B0502040204020203" pitchFamily="34" charset="0"/>
                </a:rPr>
                <a:t>Azure</a:t>
              </a:r>
              <a:endParaRPr lang="en-US" sz="2856" dirty="0">
                <a:solidFill>
                  <a:srgbClr val="FFFFFF"/>
                </a:solidFill>
                <a:latin typeface="Segoe UI"/>
              </a:endParaRPr>
            </a:p>
          </p:txBody>
        </p:sp>
      </p:grpSp>
      <p:grpSp>
        <p:nvGrpSpPr>
          <p:cNvPr id="192" name="Group 191"/>
          <p:cNvGrpSpPr/>
          <p:nvPr/>
        </p:nvGrpSpPr>
        <p:grpSpPr>
          <a:xfrm>
            <a:off x="2885888" y="5270622"/>
            <a:ext cx="482023" cy="483083"/>
            <a:chOff x="3630613" y="2355850"/>
            <a:chExt cx="2882900" cy="2889250"/>
          </a:xfrm>
          <a:solidFill>
            <a:schemeClr val="bg1"/>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Tree>
    <p:extLst>
      <p:ext uri="{BB962C8B-B14F-4D97-AF65-F5344CB8AC3E}">
        <p14:creationId xmlns:p14="http://schemas.microsoft.com/office/powerpoint/2010/main" val="182629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619632" y="2403432"/>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658637"/>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2645842"/>
            <a:ext cx="624352" cy="556190"/>
          </a:xfrm>
          <a:prstGeom prst="rect">
            <a:avLst/>
          </a:prstGeom>
        </p:spPr>
      </p:pic>
      <p:sp>
        <p:nvSpPr>
          <p:cNvPr id="33" name="Rectangle 32"/>
          <p:cNvSpPr/>
          <p:nvPr/>
        </p:nvSpPr>
        <p:spPr>
          <a:xfrm>
            <a:off x="11029056" y="31589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3705671"/>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3810255"/>
            <a:ext cx="570289" cy="230018"/>
          </a:xfrm>
          <a:prstGeom prst="rect">
            <a:avLst/>
          </a:prstGeom>
        </p:spPr>
      </p:pic>
      <p:sp>
        <p:nvSpPr>
          <p:cNvPr id="42" name="Rectangle 41"/>
          <p:cNvSpPr/>
          <p:nvPr/>
        </p:nvSpPr>
        <p:spPr>
          <a:xfrm>
            <a:off x="4109231" y="4160279"/>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420780"/>
            <a:ext cx="540176" cy="541318"/>
          </a:xfrm>
          <a:prstGeom prst="rect">
            <a:avLst/>
          </a:prstGeom>
        </p:spPr>
      </p:pic>
      <p:sp>
        <p:nvSpPr>
          <p:cNvPr id="44" name="Rectangle 43"/>
          <p:cNvSpPr/>
          <p:nvPr/>
        </p:nvSpPr>
        <p:spPr>
          <a:xfrm>
            <a:off x="2995040" y="101795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422921"/>
            <a:ext cx="586614" cy="537038"/>
          </a:xfrm>
          <a:prstGeom prst="rect">
            <a:avLst/>
          </a:prstGeom>
        </p:spPr>
      </p:pic>
      <p:sp>
        <p:nvSpPr>
          <p:cNvPr id="47" name="Rectangle 46"/>
          <p:cNvSpPr/>
          <p:nvPr/>
        </p:nvSpPr>
        <p:spPr>
          <a:xfrm>
            <a:off x="11037005" y="101795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488803"/>
            <a:ext cx="793853" cy="304393"/>
          </a:xfrm>
          <a:prstGeom prst="rect">
            <a:avLst/>
          </a:prstGeom>
        </p:spPr>
      </p:pic>
      <p:sp>
        <p:nvSpPr>
          <p:cNvPr id="51" name="Rectangle 50"/>
          <p:cNvSpPr/>
          <p:nvPr/>
        </p:nvSpPr>
        <p:spPr>
          <a:xfrm>
            <a:off x="6868725"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099187"/>
            <a:ext cx="660412" cy="216137"/>
          </a:xfrm>
          <a:prstGeom prst="rect">
            <a:avLst/>
          </a:prstGeom>
        </p:spPr>
      </p:pic>
      <p:sp>
        <p:nvSpPr>
          <p:cNvPr id="53" name="Rectangle 52"/>
          <p:cNvSpPr/>
          <p:nvPr/>
        </p:nvSpPr>
        <p:spPr>
          <a:xfrm>
            <a:off x="9039832" y="5442943"/>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442943"/>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024402"/>
            <a:ext cx="365708" cy="365707"/>
          </a:xfrm>
          <a:prstGeom prst="rect">
            <a:avLst/>
          </a:prstGeom>
        </p:spPr>
      </p:pic>
      <p:sp>
        <p:nvSpPr>
          <p:cNvPr id="56" name="Rectangle 55"/>
          <p:cNvSpPr/>
          <p:nvPr/>
        </p:nvSpPr>
        <p:spPr>
          <a:xfrm>
            <a:off x="10021857" y="5442918"/>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048907"/>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2807260"/>
            <a:ext cx="562530" cy="233357"/>
          </a:xfrm>
          <a:prstGeom prst="rect">
            <a:avLst/>
          </a:prstGeom>
          <a:noFill/>
          <a:ln>
            <a:noFill/>
          </a:ln>
        </p:spPr>
      </p:pic>
      <p:sp>
        <p:nvSpPr>
          <p:cNvPr id="59" name="Rectangle 58"/>
          <p:cNvSpPr/>
          <p:nvPr/>
        </p:nvSpPr>
        <p:spPr>
          <a:xfrm>
            <a:off x="9741950" y="3221725"/>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4984963"/>
            <a:ext cx="486587" cy="444584"/>
          </a:xfrm>
          <a:prstGeom prst="rect">
            <a:avLst/>
          </a:prstGeom>
          <a:noFill/>
          <a:ln>
            <a:noFill/>
          </a:ln>
        </p:spPr>
      </p:pic>
      <p:sp>
        <p:nvSpPr>
          <p:cNvPr id="61" name="Rectangle 60"/>
          <p:cNvSpPr/>
          <p:nvPr/>
        </p:nvSpPr>
        <p:spPr>
          <a:xfrm>
            <a:off x="11017918" y="5442943"/>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4986079"/>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44294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442917"/>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011650"/>
            <a:ext cx="564538" cy="391207"/>
          </a:xfrm>
          <a:prstGeom prst="rect">
            <a:avLst/>
          </a:prstGeom>
        </p:spPr>
      </p:pic>
      <p:sp>
        <p:nvSpPr>
          <p:cNvPr id="66" name="Rectangle 65"/>
          <p:cNvSpPr/>
          <p:nvPr/>
        </p:nvSpPr>
        <p:spPr>
          <a:xfrm>
            <a:off x="4115662" y="6377287"/>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5941388"/>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075965"/>
            <a:ext cx="437874" cy="262583"/>
          </a:xfrm>
          <a:prstGeom prst="rect">
            <a:avLst/>
          </a:prstGeom>
        </p:spPr>
      </p:pic>
      <p:sp>
        <p:nvSpPr>
          <p:cNvPr id="69" name="Rectangle 68"/>
          <p:cNvSpPr/>
          <p:nvPr/>
        </p:nvSpPr>
        <p:spPr>
          <a:xfrm>
            <a:off x="2910742" y="544294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5967191"/>
            <a:ext cx="396376" cy="348809"/>
          </a:xfrm>
          <a:prstGeom prst="rect">
            <a:avLst/>
          </a:prstGeom>
          <a:noFill/>
          <a:ln>
            <a:noFill/>
          </a:ln>
        </p:spPr>
      </p:pic>
      <p:sp>
        <p:nvSpPr>
          <p:cNvPr id="71" name="Rectangle 70"/>
          <p:cNvSpPr/>
          <p:nvPr/>
        </p:nvSpPr>
        <p:spPr>
          <a:xfrm>
            <a:off x="5074814" y="6377262"/>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2659017"/>
            <a:ext cx="529842" cy="529842"/>
          </a:xfrm>
          <a:prstGeom prst="rect">
            <a:avLst/>
          </a:prstGeom>
        </p:spPr>
      </p:pic>
      <p:sp>
        <p:nvSpPr>
          <p:cNvPr id="73" name="Rectangle 72"/>
          <p:cNvSpPr/>
          <p:nvPr/>
        </p:nvSpPr>
        <p:spPr>
          <a:xfrm>
            <a:off x="4325315" y="3255194"/>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177731"/>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2780266"/>
            <a:ext cx="580606" cy="287345"/>
          </a:xfrm>
          <a:prstGeom prst="rect">
            <a:avLst/>
          </a:prstGeom>
        </p:spPr>
      </p:pic>
      <p:sp>
        <p:nvSpPr>
          <p:cNvPr id="76" name="Rectangle 75"/>
          <p:cNvSpPr/>
          <p:nvPr/>
        </p:nvSpPr>
        <p:spPr>
          <a:xfrm>
            <a:off x="2932304" y="6382596"/>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5946704"/>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2718088"/>
            <a:ext cx="618456" cy="411701"/>
          </a:xfrm>
          <a:prstGeom prst="rect">
            <a:avLst/>
          </a:prstGeom>
        </p:spPr>
      </p:pic>
      <p:sp>
        <p:nvSpPr>
          <p:cNvPr id="79" name="Rectangle 78"/>
          <p:cNvSpPr/>
          <p:nvPr/>
        </p:nvSpPr>
        <p:spPr>
          <a:xfrm>
            <a:off x="6939692" y="32546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3701691"/>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223052"/>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377287"/>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591774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193615"/>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2728922"/>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3711086"/>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223052"/>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223051"/>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3802463"/>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442943"/>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020012"/>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372481"/>
            <a:ext cx="586614" cy="537038"/>
          </a:xfrm>
          <a:prstGeom prst="rect">
            <a:avLst/>
          </a:prstGeom>
        </p:spPr>
      </p:pic>
      <p:sp>
        <p:nvSpPr>
          <p:cNvPr id="97" name="Rectangle 96"/>
          <p:cNvSpPr/>
          <p:nvPr/>
        </p:nvSpPr>
        <p:spPr>
          <a:xfrm>
            <a:off x="2907416" y="1984471"/>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372481"/>
            <a:ext cx="586614" cy="537038"/>
          </a:xfrm>
          <a:prstGeom prst="rect">
            <a:avLst/>
          </a:prstGeom>
        </p:spPr>
      </p:pic>
      <p:sp>
        <p:nvSpPr>
          <p:cNvPr id="99" name="Rectangle 98"/>
          <p:cNvSpPr/>
          <p:nvPr/>
        </p:nvSpPr>
        <p:spPr>
          <a:xfrm>
            <a:off x="4906701" y="1984471"/>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028010"/>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377287"/>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254654"/>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2793437"/>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5918521"/>
            <a:ext cx="310561" cy="446156"/>
          </a:xfrm>
          <a:prstGeom prst="rect">
            <a:avLst/>
          </a:prstGeom>
        </p:spPr>
      </p:pic>
      <p:sp>
        <p:nvSpPr>
          <p:cNvPr id="109" name="Rectangle 108"/>
          <p:cNvSpPr/>
          <p:nvPr/>
        </p:nvSpPr>
        <p:spPr>
          <a:xfrm>
            <a:off x="10071627" y="6377288"/>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01795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377288"/>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021022"/>
            <a:ext cx="433967" cy="241155"/>
          </a:xfrm>
          <a:prstGeom prst="rect">
            <a:avLst/>
          </a:prstGeom>
        </p:spPr>
      </p:pic>
      <p:sp>
        <p:nvSpPr>
          <p:cNvPr id="114" name="Rectangle 113"/>
          <p:cNvSpPr/>
          <p:nvPr/>
        </p:nvSpPr>
        <p:spPr>
          <a:xfrm>
            <a:off x="11036396" y="6376955"/>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5943666"/>
            <a:ext cx="410746" cy="395864"/>
          </a:xfrm>
          <a:prstGeom prst="rect">
            <a:avLst/>
          </a:prstGeom>
        </p:spPr>
      </p:pic>
      <p:sp>
        <p:nvSpPr>
          <p:cNvPr id="116" name="Rectangle 115"/>
          <p:cNvSpPr/>
          <p:nvPr/>
        </p:nvSpPr>
        <p:spPr>
          <a:xfrm>
            <a:off x="7168394" y="6377288"/>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5948800"/>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488803"/>
            <a:ext cx="793853" cy="304393"/>
          </a:xfrm>
          <a:prstGeom prst="rect">
            <a:avLst/>
          </a:prstGeom>
        </p:spPr>
      </p:pic>
      <p:sp>
        <p:nvSpPr>
          <p:cNvPr id="119" name="Rectangle 118"/>
          <p:cNvSpPr/>
          <p:nvPr/>
        </p:nvSpPr>
        <p:spPr>
          <a:xfrm>
            <a:off x="8946429"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488803"/>
            <a:ext cx="793853" cy="304393"/>
          </a:xfrm>
          <a:prstGeom prst="rect">
            <a:avLst/>
          </a:prstGeom>
        </p:spPr>
      </p:pic>
      <p:sp>
        <p:nvSpPr>
          <p:cNvPr id="121" name="Rectangle 120"/>
          <p:cNvSpPr/>
          <p:nvPr/>
        </p:nvSpPr>
        <p:spPr>
          <a:xfrm>
            <a:off x="10995339" y="192659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3797282"/>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3802531"/>
            <a:ext cx="613073" cy="245469"/>
          </a:xfrm>
          <a:prstGeom prst="rect">
            <a:avLst/>
          </a:prstGeom>
        </p:spPr>
      </p:pic>
      <p:sp>
        <p:nvSpPr>
          <p:cNvPr id="125" name="Rectangle 124"/>
          <p:cNvSpPr/>
          <p:nvPr/>
        </p:nvSpPr>
        <p:spPr>
          <a:xfrm>
            <a:off x="6817154" y="420352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44294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4893799"/>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83545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057787"/>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331039"/>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409900"/>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2688502"/>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4967104"/>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5"/>
            <a:ext cx="1993125" cy="699353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55182" y="4324589"/>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42</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9" name="Freeform 5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91606" y="2574304"/>
            <a:ext cx="460244" cy="449535"/>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578969" y="5877317"/>
            <a:ext cx="3180331"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2244" spc="-102" dirty="0">
                <a:solidFill>
                  <a:srgbClr val="505050">
                    <a:lumMod val="60000"/>
                    <a:lumOff val="40000"/>
                  </a:srgbClr>
                </a:solidFill>
                <a:latin typeface="Segoe UI"/>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4FA063-8E4E-40E4-860B-852CD6B4D2E7}"/>
              </a:ext>
            </a:extLst>
          </p:cNvPr>
          <p:cNvSpPr>
            <a:spLocks noGrp="1"/>
          </p:cNvSpPr>
          <p:nvPr>
            <p:ph type="body" sz="quarter" idx="10"/>
          </p:nvPr>
        </p:nvSpPr>
        <p:spPr/>
        <p:txBody>
          <a:bodyPr/>
          <a:lstStyle/>
          <a:p>
            <a:r>
              <a:rPr lang="en-US"/>
              <a:t>Microsoft inter-datacenter backbone</a:t>
            </a:r>
          </a:p>
        </p:txBody>
      </p:sp>
      <p:grpSp>
        <p:nvGrpSpPr>
          <p:cNvPr id="2" name="Group 1"/>
          <p:cNvGrpSpPr/>
          <p:nvPr/>
        </p:nvGrpSpPr>
        <p:grpSpPr>
          <a:xfrm>
            <a:off x="292354" y="1128264"/>
            <a:ext cx="11850748" cy="5415336"/>
            <a:chOff x="291512" y="1044398"/>
            <a:chExt cx="11852429" cy="5416104"/>
          </a:xfrm>
        </p:grpSpPr>
        <p:grpSp>
          <p:nvGrpSpPr>
            <p:cNvPr id="6" name="Group 5"/>
            <p:cNvGrpSpPr/>
            <p:nvPr/>
          </p:nvGrpSpPr>
          <p:grpSpPr>
            <a:xfrm>
              <a:off x="291512" y="1044398"/>
              <a:ext cx="11730895" cy="5416104"/>
              <a:chOff x="291512" y="1044398"/>
              <a:chExt cx="11730895" cy="5416104"/>
            </a:xfrm>
          </p:grpSpPr>
          <p:pic>
            <p:nvPicPr>
              <p:cNvPr id="1051" name="Picture 1050" descr="world map"/>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1053" name="Rectangle 1052"/>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0" name="Freeform 8"/>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1" name="Freeform 5"/>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3" name="Freeform 6"/>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4" name="Freeform 7"/>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5" name="Freeform 8"/>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6" name="Freeform 9"/>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7" name="Freeform 10"/>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8" name="Freeform 11"/>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9" name="Freeform 12"/>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0" name="Freeform 13"/>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1" name="Freeform 14"/>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2" name="Freeform 15"/>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3" name="Freeform 16"/>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4" name="Freeform 17"/>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5" name="Freeform 18"/>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6" name="Freeform 19"/>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7" name="Freeform 20"/>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8" name="Freeform 21"/>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9" name="Freeform 22"/>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0" name="Freeform 23"/>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1" name="Freeform 24"/>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2" name="Freeform 25"/>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3" name="Freeform 26"/>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4" name="Freeform 27"/>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5" name="Freeform 28"/>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6" name="Freeform 29"/>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7" name="Freeform 30"/>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8" name="Freeform 31"/>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9" name="Freeform 32"/>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0" name="Freeform 33"/>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1" name="Line 34"/>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2" name="Freeform 35"/>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3" name="Freeform 36"/>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4" name="Freeform 37"/>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5" name="Freeform 38"/>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6" name="Freeform 39"/>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7" name="Freeform 40"/>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8" name="Freeform 41"/>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9" name="Line 42"/>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0" name="Freeform 43"/>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1" name="Freeform 44"/>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2" name="Freeform 45"/>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3" name="Freeform 46"/>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4" name="Freeform 47"/>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5" name="Freeform 48"/>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6" name="Freeform 49"/>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7" name="Freeform 50"/>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8" name="Freeform 51"/>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9" name="Freeform 52"/>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0" name="Freeform 53"/>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1" name="Freeform 54"/>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2" name="Freeform 55"/>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3" name="Freeform 56"/>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4" name="Freeform 57"/>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5" name="Freeform 58"/>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6" name="Freeform 59"/>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7" name="Freeform 60"/>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8" name="Freeform 61"/>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9" name="Freeform 62"/>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0" name="Freeform 63"/>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1" name="Freeform 64"/>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2" name="Freeform 65"/>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3" name="Freeform 66"/>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4" name="Freeform 67"/>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5" name="Freeform 68"/>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6" name="Freeform 69"/>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7" name="Freeform 70"/>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8" name="Freeform 71"/>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9" name="Freeform 72"/>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0" name="Freeform 73"/>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1" name="Freeform 74"/>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2" name="Freeform 75"/>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3" name="Freeform 76"/>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4" name="Freeform 77"/>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5" name="Freeform 78"/>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6" name="Freeform 79"/>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7" name="Freeform 80"/>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8" name="Freeform 81"/>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9" name="Freeform 82"/>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927" name="Group 926"/>
              <p:cNvGrpSpPr/>
              <p:nvPr/>
            </p:nvGrpSpPr>
            <p:grpSpPr>
              <a:xfrm>
                <a:off x="5973079" y="2748470"/>
                <a:ext cx="128016" cy="128016"/>
                <a:chOff x="1520304" y="1939550"/>
                <a:chExt cx="726812" cy="726812"/>
              </a:xfrm>
            </p:grpSpPr>
            <p:sp>
              <p:nvSpPr>
                <p:cNvPr id="928" name="Oval 92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29" name="Group 928"/>
                <p:cNvGrpSpPr/>
                <p:nvPr/>
              </p:nvGrpSpPr>
              <p:grpSpPr>
                <a:xfrm>
                  <a:off x="1627350" y="2071688"/>
                  <a:ext cx="512722" cy="462536"/>
                  <a:chOff x="1302898" y="1640683"/>
                  <a:chExt cx="1201027" cy="1083468"/>
                </a:xfrm>
              </p:grpSpPr>
              <p:sp>
                <p:nvSpPr>
                  <p:cNvPr id="93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15" name="Group 814"/>
              <p:cNvGrpSpPr/>
              <p:nvPr/>
            </p:nvGrpSpPr>
            <p:grpSpPr>
              <a:xfrm>
                <a:off x="9868710" y="3418123"/>
                <a:ext cx="128016" cy="128016"/>
                <a:chOff x="1520304" y="1939550"/>
                <a:chExt cx="726812" cy="726812"/>
              </a:xfrm>
            </p:grpSpPr>
            <p:sp>
              <p:nvSpPr>
                <p:cNvPr id="816" name="Oval 81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17" name="Group 816"/>
                <p:cNvGrpSpPr/>
                <p:nvPr/>
              </p:nvGrpSpPr>
              <p:grpSpPr>
                <a:xfrm>
                  <a:off x="1627350" y="2071688"/>
                  <a:ext cx="512722" cy="462536"/>
                  <a:chOff x="1302898" y="1640683"/>
                  <a:chExt cx="1201027" cy="1083468"/>
                </a:xfrm>
              </p:grpSpPr>
              <p:sp>
                <p:nvSpPr>
                  <p:cNvPr id="81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07" name="Group 806"/>
              <p:cNvGrpSpPr/>
              <p:nvPr/>
            </p:nvGrpSpPr>
            <p:grpSpPr>
              <a:xfrm>
                <a:off x="9771289" y="3315135"/>
                <a:ext cx="128016" cy="128016"/>
                <a:chOff x="1520304" y="1939550"/>
                <a:chExt cx="726812" cy="726812"/>
              </a:xfrm>
            </p:grpSpPr>
            <p:sp>
              <p:nvSpPr>
                <p:cNvPr id="808" name="Oval 80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09" name="Group 808"/>
                <p:cNvGrpSpPr/>
                <p:nvPr/>
              </p:nvGrpSpPr>
              <p:grpSpPr>
                <a:xfrm>
                  <a:off x="1627350" y="2071688"/>
                  <a:ext cx="512722" cy="462536"/>
                  <a:chOff x="1302898" y="1640683"/>
                  <a:chExt cx="1201027" cy="1083468"/>
                </a:xfrm>
              </p:grpSpPr>
              <p:sp>
                <p:nvSpPr>
                  <p:cNvPr id="8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3" name="Group 572"/>
              <p:cNvGrpSpPr/>
              <p:nvPr/>
            </p:nvGrpSpPr>
            <p:grpSpPr>
              <a:xfrm>
                <a:off x="3269362" y="3279968"/>
                <a:ext cx="128016" cy="128016"/>
                <a:chOff x="1520304" y="1939550"/>
                <a:chExt cx="726812" cy="726812"/>
              </a:xfrm>
            </p:grpSpPr>
            <p:sp>
              <p:nvSpPr>
                <p:cNvPr id="574" name="Oval 57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75" name="Group 574"/>
                <p:cNvGrpSpPr/>
                <p:nvPr/>
              </p:nvGrpSpPr>
              <p:grpSpPr>
                <a:xfrm>
                  <a:off x="1627350" y="2071688"/>
                  <a:ext cx="512722" cy="462536"/>
                  <a:chOff x="1302898" y="1640683"/>
                  <a:chExt cx="1201027" cy="1083468"/>
                </a:xfrm>
              </p:grpSpPr>
              <p:sp>
                <p:nvSpPr>
                  <p:cNvPr id="57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0" name="Group 569"/>
              <p:cNvGrpSpPr/>
              <p:nvPr/>
            </p:nvGrpSpPr>
            <p:grpSpPr>
              <a:xfrm>
                <a:off x="3333060" y="3373249"/>
                <a:ext cx="128016" cy="128016"/>
                <a:chOff x="6617763" y="1494678"/>
                <a:chExt cx="188006" cy="188004"/>
              </a:xfrm>
            </p:grpSpPr>
            <p:sp>
              <p:nvSpPr>
                <p:cNvPr id="571" name="Oval 57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7" name="Group 486"/>
              <p:cNvGrpSpPr/>
              <p:nvPr/>
            </p:nvGrpSpPr>
            <p:grpSpPr>
              <a:xfrm>
                <a:off x="2766086" y="3560656"/>
                <a:ext cx="128016" cy="128016"/>
                <a:chOff x="1520304" y="1939550"/>
                <a:chExt cx="726812" cy="726812"/>
              </a:xfrm>
            </p:grpSpPr>
            <p:sp>
              <p:nvSpPr>
                <p:cNvPr id="488" name="Oval 4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9" name="Group 488"/>
                <p:cNvGrpSpPr/>
                <p:nvPr/>
              </p:nvGrpSpPr>
              <p:grpSpPr>
                <a:xfrm>
                  <a:off x="1627350" y="2071688"/>
                  <a:ext cx="512722" cy="462536"/>
                  <a:chOff x="1302898" y="1640683"/>
                  <a:chExt cx="1201027" cy="1083468"/>
                </a:xfrm>
              </p:grpSpPr>
              <p:sp>
                <p:nvSpPr>
                  <p:cNvPr id="4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9" name="Group 478"/>
              <p:cNvGrpSpPr/>
              <p:nvPr/>
            </p:nvGrpSpPr>
            <p:grpSpPr>
              <a:xfrm>
                <a:off x="2720799" y="3588285"/>
                <a:ext cx="128016" cy="128016"/>
                <a:chOff x="1520304" y="1939550"/>
                <a:chExt cx="726812" cy="726812"/>
              </a:xfrm>
            </p:grpSpPr>
            <p:sp>
              <p:nvSpPr>
                <p:cNvPr id="480" name="Oval 4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1" name="Group 480"/>
                <p:cNvGrpSpPr/>
                <p:nvPr/>
              </p:nvGrpSpPr>
              <p:grpSpPr>
                <a:xfrm>
                  <a:off x="1627350" y="2071688"/>
                  <a:ext cx="512722" cy="462536"/>
                  <a:chOff x="1302898" y="1640683"/>
                  <a:chExt cx="1201027" cy="1083468"/>
                </a:xfrm>
              </p:grpSpPr>
              <p:sp>
                <p:nvSpPr>
                  <p:cNvPr id="4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37" name="Group 236"/>
              <p:cNvGrpSpPr/>
              <p:nvPr/>
            </p:nvGrpSpPr>
            <p:grpSpPr>
              <a:xfrm>
                <a:off x="3916060" y="5577983"/>
                <a:ext cx="128016" cy="128016"/>
                <a:chOff x="1520304" y="1939550"/>
                <a:chExt cx="726812" cy="726812"/>
              </a:xfrm>
            </p:grpSpPr>
            <p:sp>
              <p:nvSpPr>
                <p:cNvPr id="238" name="Oval 2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290" name="Group 289"/>
                <p:cNvGrpSpPr/>
                <p:nvPr/>
              </p:nvGrpSpPr>
              <p:grpSpPr>
                <a:xfrm>
                  <a:off x="1627350" y="2071688"/>
                  <a:ext cx="512722" cy="462536"/>
                  <a:chOff x="1302898" y="1640683"/>
                  <a:chExt cx="1201027" cy="1083468"/>
                </a:xfrm>
              </p:grpSpPr>
              <p:sp>
                <p:nvSpPr>
                  <p:cNvPr id="2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96" name="Group 295"/>
              <p:cNvGrpSpPr/>
              <p:nvPr/>
            </p:nvGrpSpPr>
            <p:grpSpPr>
              <a:xfrm>
                <a:off x="3547079" y="5948616"/>
                <a:ext cx="128016" cy="128016"/>
                <a:chOff x="6617763" y="1494678"/>
                <a:chExt cx="188006" cy="188004"/>
              </a:xfrm>
            </p:grpSpPr>
            <p:sp>
              <p:nvSpPr>
                <p:cNvPr id="297" name="Oval 29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9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9" name="Group 298"/>
              <p:cNvGrpSpPr/>
              <p:nvPr/>
            </p:nvGrpSpPr>
            <p:grpSpPr>
              <a:xfrm>
                <a:off x="4296463" y="5522724"/>
                <a:ext cx="128016" cy="128016"/>
                <a:chOff x="6617763" y="1494678"/>
                <a:chExt cx="188006" cy="188004"/>
              </a:xfrm>
            </p:grpSpPr>
            <p:sp>
              <p:nvSpPr>
                <p:cNvPr id="300" name="Oval 29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10" name="Group 309"/>
              <p:cNvGrpSpPr/>
              <p:nvPr/>
            </p:nvGrpSpPr>
            <p:grpSpPr>
              <a:xfrm>
                <a:off x="4425893" y="5507189"/>
                <a:ext cx="128016" cy="128016"/>
                <a:chOff x="6617763" y="1494678"/>
                <a:chExt cx="188006" cy="188004"/>
              </a:xfrm>
            </p:grpSpPr>
            <p:sp>
              <p:nvSpPr>
                <p:cNvPr id="327" name="Oval 3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5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52" name="Group 351"/>
              <p:cNvGrpSpPr/>
              <p:nvPr/>
            </p:nvGrpSpPr>
            <p:grpSpPr>
              <a:xfrm>
                <a:off x="4552535" y="4890648"/>
                <a:ext cx="128016" cy="128016"/>
                <a:chOff x="6617763" y="1494678"/>
                <a:chExt cx="188006" cy="188004"/>
              </a:xfrm>
            </p:grpSpPr>
            <p:sp>
              <p:nvSpPr>
                <p:cNvPr id="377" name="Oval 3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79" name="Group 378"/>
              <p:cNvGrpSpPr/>
              <p:nvPr/>
            </p:nvGrpSpPr>
            <p:grpSpPr>
              <a:xfrm>
                <a:off x="811374" y="4005550"/>
                <a:ext cx="128016" cy="128016"/>
                <a:chOff x="1520304" y="1939550"/>
                <a:chExt cx="726812" cy="726812"/>
              </a:xfrm>
            </p:grpSpPr>
            <p:sp>
              <p:nvSpPr>
                <p:cNvPr id="380" name="Oval 3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381" name="Group 380"/>
                <p:cNvGrpSpPr/>
                <p:nvPr/>
              </p:nvGrpSpPr>
              <p:grpSpPr>
                <a:xfrm>
                  <a:off x="1627350" y="2071688"/>
                  <a:ext cx="512722" cy="462536"/>
                  <a:chOff x="1302898" y="1640683"/>
                  <a:chExt cx="1201027" cy="1083468"/>
                </a:xfrm>
              </p:grpSpPr>
              <p:sp>
                <p:nvSpPr>
                  <p:cNvPr id="3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387" name="Group 386"/>
              <p:cNvGrpSpPr/>
              <p:nvPr/>
            </p:nvGrpSpPr>
            <p:grpSpPr>
              <a:xfrm>
                <a:off x="3226557" y="3874799"/>
                <a:ext cx="128016" cy="128016"/>
                <a:chOff x="1520304" y="1939550"/>
                <a:chExt cx="726812" cy="726812"/>
              </a:xfrm>
            </p:grpSpPr>
            <p:sp>
              <p:nvSpPr>
                <p:cNvPr id="388" name="Oval 3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02" name="Group 401"/>
                <p:cNvGrpSpPr/>
                <p:nvPr/>
              </p:nvGrpSpPr>
              <p:grpSpPr>
                <a:xfrm>
                  <a:off x="1627350" y="2071688"/>
                  <a:ext cx="512722" cy="462536"/>
                  <a:chOff x="1302898" y="1640683"/>
                  <a:chExt cx="1201027" cy="1083468"/>
                </a:xfrm>
              </p:grpSpPr>
              <p:sp>
                <p:nvSpPr>
                  <p:cNvPr id="40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08" name="Group 407"/>
              <p:cNvGrpSpPr/>
              <p:nvPr/>
            </p:nvGrpSpPr>
            <p:grpSpPr>
              <a:xfrm>
                <a:off x="2604858" y="4017573"/>
                <a:ext cx="128016" cy="128016"/>
                <a:chOff x="1520304" y="1939550"/>
                <a:chExt cx="726812" cy="726812"/>
              </a:xfrm>
            </p:grpSpPr>
            <p:sp>
              <p:nvSpPr>
                <p:cNvPr id="409" name="Oval 40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10" name="Group 409"/>
                <p:cNvGrpSpPr/>
                <p:nvPr/>
              </p:nvGrpSpPr>
              <p:grpSpPr>
                <a:xfrm>
                  <a:off x="1627350" y="2071688"/>
                  <a:ext cx="512722" cy="462536"/>
                  <a:chOff x="1302898" y="1640683"/>
                  <a:chExt cx="1201027" cy="1083468"/>
                </a:xfrm>
              </p:grpSpPr>
              <p:sp>
                <p:nvSpPr>
                  <p:cNvPr id="41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25" name="Group 424"/>
              <p:cNvGrpSpPr/>
              <p:nvPr/>
            </p:nvGrpSpPr>
            <p:grpSpPr>
              <a:xfrm>
                <a:off x="2509072" y="3602738"/>
                <a:ext cx="128016" cy="128016"/>
                <a:chOff x="1520304" y="1939550"/>
                <a:chExt cx="726812" cy="726812"/>
              </a:xfrm>
            </p:grpSpPr>
            <p:sp>
              <p:nvSpPr>
                <p:cNvPr id="426" name="Oval 42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27" name="Group 426"/>
                <p:cNvGrpSpPr/>
                <p:nvPr/>
              </p:nvGrpSpPr>
              <p:grpSpPr>
                <a:xfrm>
                  <a:off x="1627350" y="2071688"/>
                  <a:ext cx="512722" cy="462536"/>
                  <a:chOff x="1302898" y="1640683"/>
                  <a:chExt cx="1201027" cy="1083468"/>
                </a:xfrm>
              </p:grpSpPr>
              <p:sp>
                <p:nvSpPr>
                  <p:cNvPr id="42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33" name="Group 432"/>
              <p:cNvGrpSpPr/>
              <p:nvPr/>
            </p:nvGrpSpPr>
            <p:grpSpPr>
              <a:xfrm>
                <a:off x="2352690" y="3546397"/>
                <a:ext cx="128016" cy="128016"/>
                <a:chOff x="1520304" y="1939550"/>
                <a:chExt cx="726812" cy="726812"/>
              </a:xfrm>
            </p:grpSpPr>
            <p:sp>
              <p:nvSpPr>
                <p:cNvPr id="434" name="Oval 4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35" name="Group 434"/>
                <p:cNvGrpSpPr/>
                <p:nvPr/>
              </p:nvGrpSpPr>
              <p:grpSpPr>
                <a:xfrm>
                  <a:off x="1627350" y="2071688"/>
                  <a:ext cx="512722" cy="462536"/>
                  <a:chOff x="1302898" y="1640683"/>
                  <a:chExt cx="1201027" cy="1083468"/>
                </a:xfrm>
              </p:grpSpPr>
              <p:sp>
                <p:nvSpPr>
                  <p:cNvPr id="4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1" name="Group 440"/>
              <p:cNvGrpSpPr/>
              <p:nvPr/>
            </p:nvGrpSpPr>
            <p:grpSpPr>
              <a:xfrm>
                <a:off x="2201880" y="3414979"/>
                <a:ext cx="128016" cy="128016"/>
                <a:chOff x="1520304" y="1939550"/>
                <a:chExt cx="726812" cy="726812"/>
              </a:xfrm>
            </p:grpSpPr>
            <p:sp>
              <p:nvSpPr>
                <p:cNvPr id="442" name="Oval 44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43" name="Group 442"/>
                <p:cNvGrpSpPr/>
                <p:nvPr/>
              </p:nvGrpSpPr>
              <p:grpSpPr>
                <a:xfrm>
                  <a:off x="1627350" y="2071688"/>
                  <a:ext cx="512722" cy="462536"/>
                  <a:chOff x="1302898" y="1640683"/>
                  <a:chExt cx="1201027" cy="1083468"/>
                </a:xfrm>
              </p:grpSpPr>
              <p:sp>
                <p:nvSpPr>
                  <p:cNvPr id="44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9" name="Group 448"/>
              <p:cNvGrpSpPr/>
              <p:nvPr/>
            </p:nvGrpSpPr>
            <p:grpSpPr>
              <a:xfrm>
                <a:off x="2104493" y="3534947"/>
                <a:ext cx="128016" cy="128016"/>
                <a:chOff x="1520304" y="1939550"/>
                <a:chExt cx="726812" cy="726812"/>
              </a:xfrm>
            </p:grpSpPr>
            <p:sp>
              <p:nvSpPr>
                <p:cNvPr id="450" name="Oval 44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1" name="Group 450"/>
                <p:cNvGrpSpPr/>
                <p:nvPr/>
              </p:nvGrpSpPr>
              <p:grpSpPr>
                <a:xfrm>
                  <a:off x="1627350" y="2071688"/>
                  <a:ext cx="512722" cy="462536"/>
                  <a:chOff x="1302898" y="1640683"/>
                  <a:chExt cx="1201027" cy="1083468"/>
                </a:xfrm>
              </p:grpSpPr>
              <p:sp>
                <p:nvSpPr>
                  <p:cNvPr id="45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57" name="Group 456"/>
              <p:cNvGrpSpPr/>
              <p:nvPr/>
            </p:nvGrpSpPr>
            <p:grpSpPr>
              <a:xfrm>
                <a:off x="2003442" y="3338194"/>
                <a:ext cx="128016" cy="128016"/>
                <a:chOff x="1520304" y="1939550"/>
                <a:chExt cx="726812" cy="726812"/>
              </a:xfrm>
            </p:grpSpPr>
            <p:sp>
              <p:nvSpPr>
                <p:cNvPr id="458" name="Oval 45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9" name="Group 458"/>
                <p:cNvGrpSpPr/>
                <p:nvPr/>
              </p:nvGrpSpPr>
              <p:grpSpPr>
                <a:xfrm>
                  <a:off x="1627350" y="2071688"/>
                  <a:ext cx="512722" cy="462536"/>
                  <a:chOff x="1302898" y="1640683"/>
                  <a:chExt cx="1201027" cy="1083468"/>
                </a:xfrm>
              </p:grpSpPr>
              <p:sp>
                <p:nvSpPr>
                  <p:cNvPr id="46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65" name="Group 464"/>
              <p:cNvGrpSpPr/>
              <p:nvPr/>
            </p:nvGrpSpPr>
            <p:grpSpPr>
              <a:xfrm>
                <a:off x="2817464" y="3664985"/>
                <a:ext cx="128016" cy="128016"/>
                <a:chOff x="1520304" y="1939550"/>
                <a:chExt cx="726812" cy="726812"/>
              </a:xfrm>
            </p:grpSpPr>
            <p:sp>
              <p:nvSpPr>
                <p:cNvPr id="466" name="Oval 46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67" name="Group 466"/>
                <p:cNvGrpSpPr/>
                <p:nvPr/>
              </p:nvGrpSpPr>
              <p:grpSpPr>
                <a:xfrm>
                  <a:off x="1627350" y="2071688"/>
                  <a:ext cx="512722" cy="462536"/>
                  <a:chOff x="1302898" y="1640683"/>
                  <a:chExt cx="1201027" cy="1083468"/>
                </a:xfrm>
              </p:grpSpPr>
              <p:sp>
                <p:nvSpPr>
                  <p:cNvPr id="46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3" name="Group 472"/>
              <p:cNvGrpSpPr/>
              <p:nvPr/>
            </p:nvGrpSpPr>
            <p:grpSpPr>
              <a:xfrm>
                <a:off x="2732387" y="3720244"/>
                <a:ext cx="128016" cy="128016"/>
                <a:chOff x="6617763" y="1494678"/>
                <a:chExt cx="188006" cy="188004"/>
              </a:xfrm>
            </p:grpSpPr>
            <p:sp>
              <p:nvSpPr>
                <p:cNvPr id="474" name="Oval 47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76" name="Group 475"/>
              <p:cNvGrpSpPr/>
              <p:nvPr/>
            </p:nvGrpSpPr>
            <p:grpSpPr>
              <a:xfrm>
                <a:off x="2008100" y="3359241"/>
                <a:ext cx="128016" cy="128016"/>
                <a:chOff x="6617763" y="1494678"/>
                <a:chExt cx="188006" cy="188004"/>
              </a:xfrm>
            </p:grpSpPr>
            <p:sp>
              <p:nvSpPr>
                <p:cNvPr id="477" name="Oval 4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95" name="Group 494"/>
              <p:cNvGrpSpPr/>
              <p:nvPr/>
            </p:nvGrpSpPr>
            <p:grpSpPr>
              <a:xfrm>
                <a:off x="3098555" y="3597686"/>
                <a:ext cx="128016" cy="128016"/>
                <a:chOff x="1520304" y="1939550"/>
                <a:chExt cx="726812" cy="726812"/>
              </a:xfrm>
            </p:grpSpPr>
            <p:sp>
              <p:nvSpPr>
                <p:cNvPr id="496" name="Oval 49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97" name="Group 496"/>
                <p:cNvGrpSpPr/>
                <p:nvPr/>
              </p:nvGrpSpPr>
              <p:grpSpPr>
                <a:xfrm>
                  <a:off x="1627350" y="2071688"/>
                  <a:ext cx="512722" cy="462536"/>
                  <a:chOff x="1302898" y="1640683"/>
                  <a:chExt cx="1201027" cy="1083468"/>
                </a:xfrm>
              </p:grpSpPr>
              <p:sp>
                <p:nvSpPr>
                  <p:cNvPr id="49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03" name="Group 502"/>
              <p:cNvGrpSpPr/>
              <p:nvPr/>
            </p:nvGrpSpPr>
            <p:grpSpPr>
              <a:xfrm>
                <a:off x="2449931" y="3334672"/>
                <a:ext cx="128016" cy="128016"/>
                <a:chOff x="1520304" y="1939550"/>
                <a:chExt cx="726812" cy="726812"/>
              </a:xfrm>
            </p:grpSpPr>
            <p:sp>
              <p:nvSpPr>
                <p:cNvPr id="504" name="Oval 5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05" name="Group 504"/>
                <p:cNvGrpSpPr/>
                <p:nvPr/>
              </p:nvGrpSpPr>
              <p:grpSpPr>
                <a:xfrm>
                  <a:off x="1627350" y="2071688"/>
                  <a:ext cx="512722" cy="462536"/>
                  <a:chOff x="1302898" y="1640683"/>
                  <a:chExt cx="1201027" cy="1083468"/>
                </a:xfrm>
              </p:grpSpPr>
              <p:sp>
                <p:nvSpPr>
                  <p:cNvPr id="5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11" name="Group 510"/>
              <p:cNvGrpSpPr/>
              <p:nvPr/>
            </p:nvGrpSpPr>
            <p:grpSpPr>
              <a:xfrm>
                <a:off x="2452750" y="3300492"/>
                <a:ext cx="128016" cy="128016"/>
                <a:chOff x="6617763" y="1494678"/>
                <a:chExt cx="188006" cy="188004"/>
              </a:xfrm>
            </p:grpSpPr>
            <p:sp>
              <p:nvSpPr>
                <p:cNvPr id="512" name="Oval 51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1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5" name="Group 544"/>
              <p:cNvGrpSpPr/>
              <p:nvPr/>
            </p:nvGrpSpPr>
            <p:grpSpPr>
              <a:xfrm>
                <a:off x="2818125" y="3258368"/>
                <a:ext cx="128016" cy="128016"/>
                <a:chOff x="6617763" y="1494678"/>
                <a:chExt cx="188006" cy="188004"/>
              </a:xfrm>
            </p:grpSpPr>
            <p:sp>
              <p:nvSpPr>
                <p:cNvPr id="546" name="Oval 54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4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8" name="Group 547"/>
              <p:cNvGrpSpPr/>
              <p:nvPr/>
            </p:nvGrpSpPr>
            <p:grpSpPr>
              <a:xfrm>
                <a:off x="3016135" y="3243436"/>
                <a:ext cx="128016" cy="128016"/>
                <a:chOff x="1520304" y="1939550"/>
                <a:chExt cx="726812" cy="726812"/>
              </a:xfrm>
            </p:grpSpPr>
            <p:sp>
              <p:nvSpPr>
                <p:cNvPr id="549" name="Oval 54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50" name="Group 549"/>
                <p:cNvGrpSpPr/>
                <p:nvPr/>
              </p:nvGrpSpPr>
              <p:grpSpPr>
                <a:xfrm>
                  <a:off x="1627350" y="2071688"/>
                  <a:ext cx="512722" cy="462536"/>
                  <a:chOff x="1302898" y="1640683"/>
                  <a:chExt cx="1201027" cy="1083468"/>
                </a:xfrm>
              </p:grpSpPr>
              <p:sp>
                <p:nvSpPr>
                  <p:cNvPr id="55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56" name="Group 555"/>
              <p:cNvGrpSpPr/>
              <p:nvPr/>
            </p:nvGrpSpPr>
            <p:grpSpPr>
              <a:xfrm>
                <a:off x="3001301" y="3228636"/>
                <a:ext cx="128016" cy="128016"/>
                <a:chOff x="6617763" y="1494678"/>
                <a:chExt cx="188006" cy="188004"/>
              </a:xfrm>
            </p:grpSpPr>
            <p:sp>
              <p:nvSpPr>
                <p:cNvPr id="557" name="Oval 55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5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59" name="Group 558"/>
              <p:cNvGrpSpPr/>
              <p:nvPr/>
            </p:nvGrpSpPr>
            <p:grpSpPr>
              <a:xfrm>
                <a:off x="3526736" y="3231225"/>
                <a:ext cx="128016" cy="128016"/>
                <a:chOff x="1520304" y="1939550"/>
                <a:chExt cx="726812" cy="726812"/>
              </a:xfrm>
            </p:grpSpPr>
            <p:sp>
              <p:nvSpPr>
                <p:cNvPr id="560" name="Oval 5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61" name="Group 560"/>
                <p:cNvGrpSpPr/>
                <p:nvPr/>
              </p:nvGrpSpPr>
              <p:grpSpPr>
                <a:xfrm>
                  <a:off x="1627350" y="2071688"/>
                  <a:ext cx="512722" cy="462536"/>
                  <a:chOff x="1302898" y="1640683"/>
                  <a:chExt cx="1201027" cy="1083468"/>
                </a:xfrm>
              </p:grpSpPr>
              <p:sp>
                <p:nvSpPr>
                  <p:cNvPr id="5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67" name="Group 566"/>
              <p:cNvGrpSpPr/>
              <p:nvPr/>
            </p:nvGrpSpPr>
            <p:grpSpPr>
              <a:xfrm>
                <a:off x="3285210" y="3453320"/>
                <a:ext cx="128016" cy="128016"/>
                <a:chOff x="6617763" y="1494678"/>
                <a:chExt cx="188006" cy="188004"/>
              </a:xfrm>
            </p:grpSpPr>
            <p:sp>
              <p:nvSpPr>
                <p:cNvPr id="568" name="Oval 5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1" name="Group 580"/>
              <p:cNvGrpSpPr/>
              <p:nvPr/>
            </p:nvGrpSpPr>
            <p:grpSpPr>
              <a:xfrm>
                <a:off x="3339456" y="3168944"/>
                <a:ext cx="128016" cy="128016"/>
                <a:chOff x="6617763" y="1494678"/>
                <a:chExt cx="188006" cy="188004"/>
              </a:xfrm>
            </p:grpSpPr>
            <p:sp>
              <p:nvSpPr>
                <p:cNvPr id="582" name="Oval 58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8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4" name="Group 583"/>
              <p:cNvGrpSpPr/>
              <p:nvPr/>
            </p:nvGrpSpPr>
            <p:grpSpPr>
              <a:xfrm>
                <a:off x="3610618" y="3130082"/>
                <a:ext cx="128016" cy="128016"/>
                <a:chOff x="1520304" y="1939550"/>
                <a:chExt cx="726812" cy="726812"/>
              </a:xfrm>
            </p:grpSpPr>
            <p:sp>
              <p:nvSpPr>
                <p:cNvPr id="585" name="Oval 58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86" name="Group 585"/>
                <p:cNvGrpSpPr/>
                <p:nvPr/>
              </p:nvGrpSpPr>
              <p:grpSpPr>
                <a:xfrm>
                  <a:off x="1627350" y="2071688"/>
                  <a:ext cx="512722" cy="462536"/>
                  <a:chOff x="1302898" y="1640683"/>
                  <a:chExt cx="1201027" cy="1083468"/>
                </a:xfrm>
              </p:grpSpPr>
              <p:sp>
                <p:nvSpPr>
                  <p:cNvPr id="58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92" name="Group 591"/>
              <p:cNvGrpSpPr/>
              <p:nvPr/>
            </p:nvGrpSpPr>
            <p:grpSpPr>
              <a:xfrm>
                <a:off x="3515161" y="3018209"/>
                <a:ext cx="128016" cy="128016"/>
                <a:chOff x="1520304" y="1939550"/>
                <a:chExt cx="726812" cy="726812"/>
              </a:xfrm>
            </p:grpSpPr>
            <p:sp>
              <p:nvSpPr>
                <p:cNvPr id="593" name="Oval 59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94" name="Group 593"/>
                <p:cNvGrpSpPr/>
                <p:nvPr/>
              </p:nvGrpSpPr>
              <p:grpSpPr>
                <a:xfrm>
                  <a:off x="1627350" y="2071688"/>
                  <a:ext cx="512722" cy="462536"/>
                  <a:chOff x="1302898" y="1640683"/>
                  <a:chExt cx="1201027" cy="1083468"/>
                </a:xfrm>
              </p:grpSpPr>
              <p:sp>
                <p:nvSpPr>
                  <p:cNvPr id="59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00" name="Group 599"/>
              <p:cNvGrpSpPr/>
              <p:nvPr/>
            </p:nvGrpSpPr>
            <p:grpSpPr>
              <a:xfrm>
                <a:off x="3584436" y="2988961"/>
                <a:ext cx="128016" cy="128016"/>
                <a:chOff x="6617763" y="1494678"/>
                <a:chExt cx="188006" cy="188004"/>
              </a:xfrm>
            </p:grpSpPr>
            <p:sp>
              <p:nvSpPr>
                <p:cNvPr id="601" name="Oval 60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03" name="Group 602"/>
              <p:cNvGrpSpPr/>
              <p:nvPr/>
            </p:nvGrpSpPr>
            <p:grpSpPr>
              <a:xfrm>
                <a:off x="1930285" y="2970174"/>
                <a:ext cx="128016" cy="128016"/>
                <a:chOff x="1520304" y="1939550"/>
                <a:chExt cx="726812" cy="726812"/>
              </a:xfrm>
            </p:grpSpPr>
            <p:sp>
              <p:nvSpPr>
                <p:cNvPr id="604" name="Oval 6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05" name="Group 604"/>
                <p:cNvGrpSpPr/>
                <p:nvPr/>
              </p:nvGrpSpPr>
              <p:grpSpPr>
                <a:xfrm>
                  <a:off x="1627350" y="2071688"/>
                  <a:ext cx="512722" cy="462536"/>
                  <a:chOff x="1302898" y="1640683"/>
                  <a:chExt cx="1201027" cy="1083468"/>
                </a:xfrm>
              </p:grpSpPr>
              <p:sp>
                <p:nvSpPr>
                  <p:cNvPr id="6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1" name="Group 610"/>
              <p:cNvGrpSpPr/>
              <p:nvPr/>
            </p:nvGrpSpPr>
            <p:grpSpPr>
              <a:xfrm>
                <a:off x="1948343" y="2887411"/>
                <a:ext cx="128016" cy="128016"/>
                <a:chOff x="1520304" y="1939550"/>
                <a:chExt cx="726812" cy="726812"/>
              </a:xfrm>
            </p:grpSpPr>
            <p:sp>
              <p:nvSpPr>
                <p:cNvPr id="612" name="Oval 6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13" name="Group 612"/>
                <p:cNvGrpSpPr/>
                <p:nvPr/>
              </p:nvGrpSpPr>
              <p:grpSpPr>
                <a:xfrm>
                  <a:off x="1627350" y="2071688"/>
                  <a:ext cx="512722" cy="462536"/>
                  <a:chOff x="1302898" y="1640683"/>
                  <a:chExt cx="1201027" cy="1083468"/>
                </a:xfrm>
              </p:grpSpPr>
              <p:sp>
                <p:nvSpPr>
                  <p:cNvPr id="6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9" name="Group 618"/>
              <p:cNvGrpSpPr/>
              <p:nvPr/>
            </p:nvGrpSpPr>
            <p:grpSpPr>
              <a:xfrm>
                <a:off x="2060951" y="3025193"/>
                <a:ext cx="128016" cy="128016"/>
                <a:chOff x="6617763" y="1494678"/>
                <a:chExt cx="188006" cy="188004"/>
              </a:xfrm>
            </p:grpSpPr>
            <p:sp>
              <p:nvSpPr>
                <p:cNvPr id="620" name="Oval 61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2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22" name="Group 621"/>
              <p:cNvGrpSpPr/>
              <p:nvPr/>
            </p:nvGrpSpPr>
            <p:grpSpPr>
              <a:xfrm>
                <a:off x="1077597" y="2322184"/>
                <a:ext cx="128016" cy="128016"/>
                <a:chOff x="1520304" y="1939550"/>
                <a:chExt cx="726812" cy="726812"/>
              </a:xfrm>
            </p:grpSpPr>
            <p:sp>
              <p:nvSpPr>
                <p:cNvPr id="623" name="Oval 62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24" name="Group 623"/>
                <p:cNvGrpSpPr/>
                <p:nvPr/>
              </p:nvGrpSpPr>
              <p:grpSpPr>
                <a:xfrm>
                  <a:off x="1627350" y="2071688"/>
                  <a:ext cx="512722" cy="462536"/>
                  <a:chOff x="1302898" y="1640683"/>
                  <a:chExt cx="1201027" cy="1083468"/>
                </a:xfrm>
              </p:grpSpPr>
              <p:sp>
                <p:nvSpPr>
                  <p:cNvPr id="62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0" name="Group 629"/>
              <p:cNvGrpSpPr/>
              <p:nvPr/>
            </p:nvGrpSpPr>
            <p:grpSpPr>
              <a:xfrm>
                <a:off x="6371821" y="5896574"/>
                <a:ext cx="128016" cy="128016"/>
                <a:chOff x="1520304" y="1939550"/>
                <a:chExt cx="726812" cy="726812"/>
              </a:xfrm>
            </p:grpSpPr>
            <p:sp>
              <p:nvSpPr>
                <p:cNvPr id="631" name="Oval 63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32" name="Group 631"/>
                <p:cNvGrpSpPr/>
                <p:nvPr/>
              </p:nvGrpSpPr>
              <p:grpSpPr>
                <a:xfrm>
                  <a:off x="1627350" y="2071688"/>
                  <a:ext cx="512722" cy="462536"/>
                  <a:chOff x="1302898" y="1640683"/>
                  <a:chExt cx="1201027" cy="1083468"/>
                </a:xfrm>
              </p:grpSpPr>
              <p:sp>
                <p:nvSpPr>
                  <p:cNvPr id="63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8" name="Group 637"/>
              <p:cNvGrpSpPr/>
              <p:nvPr/>
            </p:nvGrpSpPr>
            <p:grpSpPr>
              <a:xfrm>
                <a:off x="6681787" y="5575010"/>
                <a:ext cx="128016" cy="128016"/>
                <a:chOff x="1520304" y="1939550"/>
                <a:chExt cx="726812" cy="726812"/>
              </a:xfrm>
            </p:grpSpPr>
            <p:sp>
              <p:nvSpPr>
                <p:cNvPr id="639" name="Oval 63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0" name="Group 639"/>
                <p:cNvGrpSpPr/>
                <p:nvPr/>
              </p:nvGrpSpPr>
              <p:grpSpPr>
                <a:xfrm>
                  <a:off x="1627350" y="2071688"/>
                  <a:ext cx="512722" cy="462536"/>
                  <a:chOff x="1302898" y="1640683"/>
                  <a:chExt cx="1201027" cy="1083468"/>
                </a:xfrm>
              </p:grpSpPr>
              <p:sp>
                <p:nvSpPr>
                  <p:cNvPr id="64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46" name="Group 645"/>
              <p:cNvGrpSpPr/>
              <p:nvPr/>
            </p:nvGrpSpPr>
            <p:grpSpPr>
              <a:xfrm>
                <a:off x="6216668" y="4937915"/>
                <a:ext cx="128016" cy="128016"/>
                <a:chOff x="1520304" y="1939550"/>
                <a:chExt cx="726812" cy="726812"/>
              </a:xfrm>
            </p:grpSpPr>
            <p:sp>
              <p:nvSpPr>
                <p:cNvPr id="647" name="Oval 64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8" name="Group 647"/>
                <p:cNvGrpSpPr/>
                <p:nvPr/>
              </p:nvGrpSpPr>
              <p:grpSpPr>
                <a:xfrm>
                  <a:off x="1627350" y="2071688"/>
                  <a:ext cx="512722" cy="462536"/>
                  <a:chOff x="1302898" y="1640683"/>
                  <a:chExt cx="1201027" cy="1083468"/>
                </a:xfrm>
              </p:grpSpPr>
              <p:sp>
                <p:nvSpPr>
                  <p:cNvPr id="64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54" name="Group 653"/>
              <p:cNvGrpSpPr/>
              <p:nvPr/>
            </p:nvGrpSpPr>
            <p:grpSpPr>
              <a:xfrm>
                <a:off x="7659205" y="3891530"/>
                <a:ext cx="128016" cy="128016"/>
                <a:chOff x="1520304" y="1939550"/>
                <a:chExt cx="726812" cy="726812"/>
              </a:xfrm>
            </p:grpSpPr>
            <p:sp>
              <p:nvSpPr>
                <p:cNvPr id="655" name="Oval 65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56" name="Group 655"/>
                <p:cNvGrpSpPr/>
                <p:nvPr/>
              </p:nvGrpSpPr>
              <p:grpSpPr>
                <a:xfrm>
                  <a:off x="1627350" y="2071688"/>
                  <a:ext cx="512722" cy="462536"/>
                  <a:chOff x="1302898" y="1640683"/>
                  <a:chExt cx="1201027" cy="1083468"/>
                </a:xfrm>
              </p:grpSpPr>
              <p:sp>
                <p:nvSpPr>
                  <p:cNvPr id="65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62" name="Group 661"/>
              <p:cNvGrpSpPr/>
              <p:nvPr/>
            </p:nvGrpSpPr>
            <p:grpSpPr>
              <a:xfrm>
                <a:off x="7574787" y="3798824"/>
                <a:ext cx="128016" cy="128016"/>
                <a:chOff x="1520304" y="1939550"/>
                <a:chExt cx="726812" cy="726812"/>
              </a:xfrm>
            </p:grpSpPr>
            <p:sp>
              <p:nvSpPr>
                <p:cNvPr id="663" name="Oval 66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64" name="Group 663"/>
                <p:cNvGrpSpPr/>
                <p:nvPr/>
              </p:nvGrpSpPr>
              <p:grpSpPr>
                <a:xfrm>
                  <a:off x="1627350" y="2071688"/>
                  <a:ext cx="512722" cy="462536"/>
                  <a:chOff x="1302898" y="1640683"/>
                  <a:chExt cx="1201027" cy="1083468"/>
                </a:xfrm>
              </p:grpSpPr>
              <p:sp>
                <p:nvSpPr>
                  <p:cNvPr id="66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0" name="Group 669"/>
              <p:cNvGrpSpPr/>
              <p:nvPr/>
            </p:nvGrpSpPr>
            <p:grpSpPr>
              <a:xfrm>
                <a:off x="7421402" y="3843003"/>
                <a:ext cx="128016" cy="128016"/>
                <a:chOff x="1520304" y="1939550"/>
                <a:chExt cx="726812" cy="726812"/>
              </a:xfrm>
            </p:grpSpPr>
            <p:sp>
              <p:nvSpPr>
                <p:cNvPr id="671" name="Oval 67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72" name="Group 671"/>
                <p:cNvGrpSpPr/>
                <p:nvPr/>
              </p:nvGrpSpPr>
              <p:grpSpPr>
                <a:xfrm>
                  <a:off x="1627350" y="2071688"/>
                  <a:ext cx="512722" cy="462536"/>
                  <a:chOff x="1302898" y="1640683"/>
                  <a:chExt cx="1201027" cy="1083468"/>
                </a:xfrm>
              </p:grpSpPr>
              <p:sp>
                <p:nvSpPr>
                  <p:cNvPr id="67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8" name="Group 677"/>
              <p:cNvGrpSpPr/>
              <p:nvPr/>
            </p:nvGrpSpPr>
            <p:grpSpPr>
              <a:xfrm>
                <a:off x="7355894" y="3752474"/>
                <a:ext cx="128016" cy="128016"/>
                <a:chOff x="1520304" y="1939550"/>
                <a:chExt cx="726812" cy="726812"/>
              </a:xfrm>
            </p:grpSpPr>
            <p:sp>
              <p:nvSpPr>
                <p:cNvPr id="679" name="Oval 67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0" name="Group 679"/>
                <p:cNvGrpSpPr/>
                <p:nvPr/>
              </p:nvGrpSpPr>
              <p:grpSpPr>
                <a:xfrm>
                  <a:off x="1627350" y="2071688"/>
                  <a:ext cx="512722" cy="462536"/>
                  <a:chOff x="1302898" y="1640683"/>
                  <a:chExt cx="1201027" cy="1083468"/>
                </a:xfrm>
              </p:grpSpPr>
              <p:sp>
                <p:nvSpPr>
                  <p:cNvPr id="68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86" name="Group 685"/>
              <p:cNvGrpSpPr/>
              <p:nvPr/>
            </p:nvGrpSpPr>
            <p:grpSpPr>
              <a:xfrm>
                <a:off x="8358732" y="4471451"/>
                <a:ext cx="128016" cy="128016"/>
                <a:chOff x="1520304" y="1939550"/>
                <a:chExt cx="726812" cy="726812"/>
              </a:xfrm>
            </p:grpSpPr>
            <p:sp>
              <p:nvSpPr>
                <p:cNvPr id="687" name="Oval 68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8" name="Group 687"/>
                <p:cNvGrpSpPr/>
                <p:nvPr/>
              </p:nvGrpSpPr>
              <p:grpSpPr>
                <a:xfrm>
                  <a:off x="1627350" y="2071688"/>
                  <a:ext cx="512722" cy="462536"/>
                  <a:chOff x="1302898" y="1640683"/>
                  <a:chExt cx="1201027" cy="1083468"/>
                </a:xfrm>
              </p:grpSpPr>
              <p:sp>
                <p:nvSpPr>
                  <p:cNvPr id="68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94" name="Group 693"/>
              <p:cNvGrpSpPr/>
              <p:nvPr/>
            </p:nvGrpSpPr>
            <p:grpSpPr>
              <a:xfrm>
                <a:off x="8279282" y="3779593"/>
                <a:ext cx="128016" cy="128016"/>
                <a:chOff x="1520304" y="1939550"/>
                <a:chExt cx="726812" cy="726812"/>
              </a:xfrm>
            </p:grpSpPr>
            <p:sp>
              <p:nvSpPr>
                <p:cNvPr id="695" name="Oval 69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96" name="Group 695"/>
                <p:cNvGrpSpPr/>
                <p:nvPr/>
              </p:nvGrpSpPr>
              <p:grpSpPr>
                <a:xfrm>
                  <a:off x="1627350" y="2071688"/>
                  <a:ext cx="512722" cy="462536"/>
                  <a:chOff x="1302898" y="1640683"/>
                  <a:chExt cx="1201027" cy="1083468"/>
                </a:xfrm>
              </p:grpSpPr>
              <p:sp>
                <p:nvSpPr>
                  <p:cNvPr id="69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02" name="Group 701"/>
              <p:cNvGrpSpPr/>
              <p:nvPr/>
            </p:nvGrpSpPr>
            <p:grpSpPr>
              <a:xfrm>
                <a:off x="8101503" y="3936536"/>
                <a:ext cx="128016" cy="128016"/>
                <a:chOff x="6617763" y="1494678"/>
                <a:chExt cx="188006" cy="188004"/>
              </a:xfrm>
            </p:grpSpPr>
            <p:sp>
              <p:nvSpPr>
                <p:cNvPr id="703" name="Oval 702"/>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4"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5" name="Group 704"/>
              <p:cNvGrpSpPr/>
              <p:nvPr/>
            </p:nvGrpSpPr>
            <p:grpSpPr>
              <a:xfrm>
                <a:off x="8139273" y="4017327"/>
                <a:ext cx="128016" cy="128016"/>
                <a:chOff x="6617763" y="1494678"/>
                <a:chExt cx="188006" cy="188004"/>
              </a:xfrm>
            </p:grpSpPr>
            <p:sp>
              <p:nvSpPr>
                <p:cNvPr id="706" name="Oval 70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8" name="Group 707"/>
              <p:cNvGrpSpPr/>
              <p:nvPr/>
            </p:nvGrpSpPr>
            <p:grpSpPr>
              <a:xfrm>
                <a:off x="8310065" y="4212589"/>
                <a:ext cx="128016" cy="128016"/>
                <a:chOff x="6617763" y="1494678"/>
                <a:chExt cx="188006" cy="188004"/>
              </a:xfrm>
            </p:grpSpPr>
            <p:sp>
              <p:nvSpPr>
                <p:cNvPr id="709" name="Oval 70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1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1" name="Group 710"/>
              <p:cNvGrpSpPr/>
              <p:nvPr/>
            </p:nvGrpSpPr>
            <p:grpSpPr>
              <a:xfrm>
                <a:off x="8965083" y="4234026"/>
                <a:ext cx="128016" cy="128016"/>
                <a:chOff x="1520304" y="1939550"/>
                <a:chExt cx="726812" cy="726812"/>
              </a:xfrm>
            </p:grpSpPr>
            <p:sp>
              <p:nvSpPr>
                <p:cNvPr id="712" name="Oval 7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13" name="Group 712"/>
                <p:cNvGrpSpPr/>
                <p:nvPr/>
              </p:nvGrpSpPr>
              <p:grpSpPr>
                <a:xfrm>
                  <a:off x="1627350" y="2071688"/>
                  <a:ext cx="512722" cy="462536"/>
                  <a:chOff x="1302898" y="1640683"/>
                  <a:chExt cx="1201027" cy="1083468"/>
                </a:xfrm>
              </p:grpSpPr>
              <p:sp>
                <p:nvSpPr>
                  <p:cNvPr id="7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19" name="Group 718"/>
              <p:cNvGrpSpPr/>
              <p:nvPr/>
            </p:nvGrpSpPr>
            <p:grpSpPr>
              <a:xfrm>
                <a:off x="8984296" y="4562653"/>
                <a:ext cx="128016" cy="128016"/>
                <a:chOff x="1520304" y="1939550"/>
                <a:chExt cx="726812" cy="726812"/>
              </a:xfrm>
            </p:grpSpPr>
            <p:sp>
              <p:nvSpPr>
                <p:cNvPr id="720" name="Oval 71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21" name="Group 720"/>
                <p:cNvGrpSpPr/>
                <p:nvPr/>
              </p:nvGrpSpPr>
              <p:grpSpPr>
                <a:xfrm>
                  <a:off x="1627350" y="2071688"/>
                  <a:ext cx="512722" cy="462536"/>
                  <a:chOff x="1302898" y="1640683"/>
                  <a:chExt cx="1201027" cy="1083468"/>
                </a:xfrm>
              </p:grpSpPr>
              <p:sp>
                <p:nvSpPr>
                  <p:cNvPr id="72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27" name="Group 726"/>
              <p:cNvGrpSpPr/>
              <p:nvPr/>
            </p:nvGrpSpPr>
            <p:grpSpPr>
              <a:xfrm>
                <a:off x="9065695" y="4625407"/>
                <a:ext cx="128016" cy="128016"/>
                <a:chOff x="6617763" y="1494678"/>
                <a:chExt cx="188006" cy="188004"/>
              </a:xfrm>
            </p:grpSpPr>
            <p:sp>
              <p:nvSpPr>
                <p:cNvPr id="728" name="Oval 72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2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0" name="Group 729"/>
              <p:cNvGrpSpPr/>
              <p:nvPr/>
            </p:nvGrpSpPr>
            <p:grpSpPr>
              <a:xfrm>
                <a:off x="9130227" y="4693233"/>
                <a:ext cx="128016" cy="128016"/>
                <a:chOff x="6617763" y="1494678"/>
                <a:chExt cx="188006" cy="188004"/>
              </a:xfrm>
            </p:grpSpPr>
            <p:sp>
              <p:nvSpPr>
                <p:cNvPr id="731" name="Oval 73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3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3" name="Group 732"/>
              <p:cNvGrpSpPr/>
              <p:nvPr/>
            </p:nvGrpSpPr>
            <p:grpSpPr>
              <a:xfrm>
                <a:off x="9461015" y="5876549"/>
                <a:ext cx="128016" cy="128016"/>
                <a:chOff x="1520304" y="1939550"/>
                <a:chExt cx="726812" cy="726812"/>
              </a:xfrm>
            </p:grpSpPr>
            <p:sp>
              <p:nvSpPr>
                <p:cNvPr id="734" name="Oval 7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35" name="Group 734"/>
                <p:cNvGrpSpPr/>
                <p:nvPr/>
              </p:nvGrpSpPr>
              <p:grpSpPr>
                <a:xfrm>
                  <a:off x="1627350" y="2071688"/>
                  <a:ext cx="512722" cy="462536"/>
                  <a:chOff x="1302898" y="1640683"/>
                  <a:chExt cx="1201027" cy="1083468"/>
                </a:xfrm>
              </p:grpSpPr>
              <p:sp>
                <p:nvSpPr>
                  <p:cNvPr id="7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4" name="Group 743"/>
              <p:cNvGrpSpPr/>
              <p:nvPr/>
            </p:nvGrpSpPr>
            <p:grpSpPr>
              <a:xfrm>
                <a:off x="10362561" y="6094415"/>
                <a:ext cx="128016" cy="128016"/>
                <a:chOff x="6617763" y="1494678"/>
                <a:chExt cx="188006" cy="188004"/>
              </a:xfrm>
            </p:grpSpPr>
            <p:sp>
              <p:nvSpPr>
                <p:cNvPr id="745" name="Oval 74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47" name="Group 746"/>
              <p:cNvGrpSpPr/>
              <p:nvPr/>
            </p:nvGrpSpPr>
            <p:grpSpPr>
              <a:xfrm>
                <a:off x="10553982" y="5958094"/>
                <a:ext cx="128016" cy="128016"/>
                <a:chOff x="1520304" y="1939550"/>
                <a:chExt cx="726812" cy="726812"/>
              </a:xfrm>
            </p:grpSpPr>
            <p:sp>
              <p:nvSpPr>
                <p:cNvPr id="748" name="Oval 74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49" name="Group 748"/>
                <p:cNvGrpSpPr/>
                <p:nvPr/>
              </p:nvGrpSpPr>
              <p:grpSpPr>
                <a:xfrm>
                  <a:off x="1627350" y="2071688"/>
                  <a:ext cx="512722" cy="462536"/>
                  <a:chOff x="1302898" y="1640683"/>
                  <a:chExt cx="1201027" cy="1083468"/>
                </a:xfrm>
              </p:grpSpPr>
              <p:sp>
                <p:nvSpPr>
                  <p:cNvPr id="75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55" name="Group 754"/>
              <p:cNvGrpSpPr/>
              <p:nvPr/>
            </p:nvGrpSpPr>
            <p:grpSpPr>
              <a:xfrm>
                <a:off x="10612354" y="5638812"/>
                <a:ext cx="128016" cy="128016"/>
                <a:chOff x="1520304" y="1939550"/>
                <a:chExt cx="726812" cy="726812"/>
              </a:xfrm>
            </p:grpSpPr>
            <p:sp>
              <p:nvSpPr>
                <p:cNvPr id="756" name="Oval 75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57" name="Group 756"/>
                <p:cNvGrpSpPr/>
                <p:nvPr/>
              </p:nvGrpSpPr>
              <p:grpSpPr>
                <a:xfrm>
                  <a:off x="1627350" y="2071688"/>
                  <a:ext cx="512722" cy="462536"/>
                  <a:chOff x="1302898" y="1640683"/>
                  <a:chExt cx="1201027" cy="1083468"/>
                </a:xfrm>
              </p:grpSpPr>
              <p:sp>
                <p:nvSpPr>
                  <p:cNvPr id="75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1" name="Group 740"/>
              <p:cNvGrpSpPr/>
              <p:nvPr/>
            </p:nvGrpSpPr>
            <p:grpSpPr>
              <a:xfrm>
                <a:off x="10543574" y="5959393"/>
                <a:ext cx="128016" cy="128016"/>
                <a:chOff x="6617763" y="1494678"/>
                <a:chExt cx="188006" cy="188004"/>
              </a:xfrm>
            </p:grpSpPr>
            <p:sp>
              <p:nvSpPr>
                <p:cNvPr id="742" name="Oval 74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63" name="Group 762"/>
              <p:cNvGrpSpPr/>
              <p:nvPr/>
            </p:nvGrpSpPr>
            <p:grpSpPr>
              <a:xfrm>
                <a:off x="11296165" y="6115852"/>
                <a:ext cx="128016" cy="128016"/>
                <a:chOff x="1520304" y="1939550"/>
                <a:chExt cx="726812" cy="726812"/>
              </a:xfrm>
            </p:grpSpPr>
            <p:sp>
              <p:nvSpPr>
                <p:cNvPr id="764" name="Oval 76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65" name="Group 764"/>
                <p:cNvGrpSpPr/>
                <p:nvPr/>
              </p:nvGrpSpPr>
              <p:grpSpPr>
                <a:xfrm>
                  <a:off x="1627350" y="2071688"/>
                  <a:ext cx="512722" cy="462536"/>
                  <a:chOff x="1302898" y="1640683"/>
                  <a:chExt cx="1201027" cy="1083468"/>
                </a:xfrm>
              </p:grpSpPr>
              <p:sp>
                <p:nvSpPr>
                  <p:cNvPr id="76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1" name="Group 770"/>
              <p:cNvGrpSpPr/>
              <p:nvPr/>
            </p:nvGrpSpPr>
            <p:grpSpPr>
              <a:xfrm>
                <a:off x="10496419" y="4324031"/>
                <a:ext cx="128016" cy="128016"/>
                <a:chOff x="1520304" y="1939550"/>
                <a:chExt cx="726812" cy="726812"/>
              </a:xfrm>
            </p:grpSpPr>
            <p:sp>
              <p:nvSpPr>
                <p:cNvPr id="772" name="Oval 77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73" name="Group 772"/>
                <p:cNvGrpSpPr/>
                <p:nvPr/>
              </p:nvGrpSpPr>
              <p:grpSpPr>
                <a:xfrm>
                  <a:off x="1627350" y="2071688"/>
                  <a:ext cx="512722" cy="462536"/>
                  <a:chOff x="1302898" y="1640683"/>
                  <a:chExt cx="1201027" cy="1083468"/>
                </a:xfrm>
              </p:grpSpPr>
              <p:sp>
                <p:nvSpPr>
                  <p:cNvPr id="77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9" name="Group 778"/>
              <p:cNvGrpSpPr/>
              <p:nvPr/>
            </p:nvGrpSpPr>
            <p:grpSpPr>
              <a:xfrm>
                <a:off x="9648041" y="3897180"/>
                <a:ext cx="128016" cy="128016"/>
                <a:chOff x="1520304" y="1939550"/>
                <a:chExt cx="726812" cy="726812"/>
              </a:xfrm>
            </p:grpSpPr>
            <p:sp>
              <p:nvSpPr>
                <p:cNvPr id="780" name="Oval 7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1" name="Group 780"/>
                <p:cNvGrpSpPr/>
                <p:nvPr/>
              </p:nvGrpSpPr>
              <p:grpSpPr>
                <a:xfrm>
                  <a:off x="1627350" y="2071688"/>
                  <a:ext cx="512722" cy="462536"/>
                  <a:chOff x="1302898" y="1640683"/>
                  <a:chExt cx="1201027" cy="1083468"/>
                </a:xfrm>
              </p:grpSpPr>
              <p:sp>
                <p:nvSpPr>
                  <p:cNvPr id="7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87" name="Group 786"/>
              <p:cNvGrpSpPr/>
              <p:nvPr/>
            </p:nvGrpSpPr>
            <p:grpSpPr>
              <a:xfrm>
                <a:off x="9621191" y="4177685"/>
                <a:ext cx="128016" cy="128016"/>
                <a:chOff x="1520304" y="1939550"/>
                <a:chExt cx="726812" cy="726812"/>
              </a:xfrm>
            </p:grpSpPr>
            <p:sp>
              <p:nvSpPr>
                <p:cNvPr id="788" name="Oval 7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9" name="Group 788"/>
                <p:cNvGrpSpPr/>
                <p:nvPr/>
              </p:nvGrpSpPr>
              <p:grpSpPr>
                <a:xfrm>
                  <a:off x="1627350" y="2071688"/>
                  <a:ext cx="512722" cy="462536"/>
                  <a:chOff x="1302898" y="1640683"/>
                  <a:chExt cx="1201027" cy="1083468"/>
                </a:xfrm>
              </p:grpSpPr>
              <p:sp>
                <p:nvSpPr>
                  <p:cNvPr id="7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95" name="Group 794"/>
              <p:cNvGrpSpPr/>
              <p:nvPr/>
            </p:nvGrpSpPr>
            <p:grpSpPr>
              <a:xfrm>
                <a:off x="9366351" y="3933416"/>
                <a:ext cx="128016" cy="128016"/>
                <a:chOff x="6617763" y="1494678"/>
                <a:chExt cx="188006" cy="188004"/>
              </a:xfrm>
            </p:grpSpPr>
            <p:sp>
              <p:nvSpPr>
                <p:cNvPr id="796" name="Oval 79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9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98" name="Group 797"/>
              <p:cNvGrpSpPr/>
              <p:nvPr/>
            </p:nvGrpSpPr>
            <p:grpSpPr>
              <a:xfrm>
                <a:off x="9594682" y="3694018"/>
                <a:ext cx="128016" cy="128016"/>
                <a:chOff x="6617763" y="1494678"/>
                <a:chExt cx="188006" cy="188004"/>
              </a:xfrm>
            </p:grpSpPr>
            <p:sp>
              <p:nvSpPr>
                <p:cNvPr id="799" name="Oval 79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1" name="Group 800"/>
              <p:cNvGrpSpPr/>
              <p:nvPr/>
            </p:nvGrpSpPr>
            <p:grpSpPr>
              <a:xfrm>
                <a:off x="9473147" y="3267533"/>
                <a:ext cx="128016" cy="128016"/>
                <a:chOff x="6617763" y="1494678"/>
                <a:chExt cx="188006" cy="188004"/>
              </a:xfrm>
            </p:grpSpPr>
            <p:sp>
              <p:nvSpPr>
                <p:cNvPr id="802" name="Oval 80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4" name="Group 803"/>
              <p:cNvGrpSpPr/>
              <p:nvPr/>
            </p:nvGrpSpPr>
            <p:grpSpPr>
              <a:xfrm>
                <a:off x="9823352" y="3384507"/>
                <a:ext cx="128016" cy="128016"/>
                <a:chOff x="6617763" y="1494678"/>
                <a:chExt cx="188006" cy="188004"/>
              </a:xfrm>
            </p:grpSpPr>
            <p:sp>
              <p:nvSpPr>
                <p:cNvPr id="805" name="Oval 8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3" name="Group 822"/>
              <p:cNvGrpSpPr/>
              <p:nvPr/>
            </p:nvGrpSpPr>
            <p:grpSpPr>
              <a:xfrm>
                <a:off x="10265037" y="3334842"/>
                <a:ext cx="128016" cy="128016"/>
                <a:chOff x="6617763" y="1494678"/>
                <a:chExt cx="188006" cy="188004"/>
              </a:xfrm>
            </p:grpSpPr>
            <p:sp>
              <p:nvSpPr>
                <p:cNvPr id="824" name="Oval 82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6" name="Group 825"/>
              <p:cNvGrpSpPr/>
              <p:nvPr/>
            </p:nvGrpSpPr>
            <p:grpSpPr>
              <a:xfrm>
                <a:off x="10179598" y="3419645"/>
                <a:ext cx="128016" cy="128016"/>
                <a:chOff x="6617763" y="1494678"/>
                <a:chExt cx="188006" cy="188004"/>
              </a:xfrm>
            </p:grpSpPr>
            <p:sp>
              <p:nvSpPr>
                <p:cNvPr id="827" name="Oval 8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9" name="Group 828"/>
              <p:cNvGrpSpPr/>
              <p:nvPr/>
            </p:nvGrpSpPr>
            <p:grpSpPr>
              <a:xfrm>
                <a:off x="6605123" y="3331723"/>
                <a:ext cx="128016" cy="128016"/>
                <a:chOff x="1520304" y="1939550"/>
                <a:chExt cx="726812" cy="726812"/>
              </a:xfrm>
            </p:grpSpPr>
            <p:sp>
              <p:nvSpPr>
                <p:cNvPr id="830" name="Oval 82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1" name="Group 830"/>
                <p:cNvGrpSpPr/>
                <p:nvPr/>
              </p:nvGrpSpPr>
              <p:grpSpPr>
                <a:xfrm>
                  <a:off x="1627350" y="2071688"/>
                  <a:ext cx="512722" cy="462536"/>
                  <a:chOff x="1302898" y="1640683"/>
                  <a:chExt cx="1201027" cy="1083468"/>
                </a:xfrm>
              </p:grpSpPr>
              <p:sp>
                <p:nvSpPr>
                  <p:cNvPr id="83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37" name="Group 836"/>
              <p:cNvGrpSpPr/>
              <p:nvPr/>
            </p:nvGrpSpPr>
            <p:grpSpPr>
              <a:xfrm>
                <a:off x="5564444" y="3318946"/>
                <a:ext cx="128016" cy="128016"/>
                <a:chOff x="1520304" y="1939550"/>
                <a:chExt cx="726812" cy="726812"/>
              </a:xfrm>
            </p:grpSpPr>
            <p:sp>
              <p:nvSpPr>
                <p:cNvPr id="838" name="Oval 8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9" name="Group 838"/>
                <p:cNvGrpSpPr/>
                <p:nvPr/>
              </p:nvGrpSpPr>
              <p:grpSpPr>
                <a:xfrm>
                  <a:off x="1627350" y="2071688"/>
                  <a:ext cx="512722" cy="462536"/>
                  <a:chOff x="1302898" y="1640683"/>
                  <a:chExt cx="1201027" cy="1083468"/>
                </a:xfrm>
              </p:grpSpPr>
              <p:sp>
                <p:nvSpPr>
                  <p:cNvPr id="84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45" name="Group 844"/>
              <p:cNvGrpSpPr/>
              <p:nvPr/>
            </p:nvGrpSpPr>
            <p:grpSpPr>
              <a:xfrm>
                <a:off x="5904090" y="3130082"/>
                <a:ext cx="128016" cy="128016"/>
                <a:chOff x="1520304" y="1939550"/>
                <a:chExt cx="726812" cy="726812"/>
              </a:xfrm>
            </p:grpSpPr>
            <p:sp>
              <p:nvSpPr>
                <p:cNvPr id="846" name="Oval 84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47" name="Group 846"/>
                <p:cNvGrpSpPr/>
                <p:nvPr/>
              </p:nvGrpSpPr>
              <p:grpSpPr>
                <a:xfrm>
                  <a:off x="1627350" y="2071688"/>
                  <a:ext cx="512722" cy="462536"/>
                  <a:chOff x="1302898" y="1640683"/>
                  <a:chExt cx="1201027" cy="1083468"/>
                </a:xfrm>
              </p:grpSpPr>
              <p:sp>
                <p:nvSpPr>
                  <p:cNvPr id="84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53" name="Group 852"/>
              <p:cNvGrpSpPr/>
              <p:nvPr/>
            </p:nvGrpSpPr>
            <p:grpSpPr>
              <a:xfrm>
                <a:off x="5618633" y="2661182"/>
                <a:ext cx="128016" cy="128016"/>
                <a:chOff x="6617763" y="1494678"/>
                <a:chExt cx="188006" cy="188004"/>
              </a:xfrm>
            </p:grpSpPr>
            <p:sp>
              <p:nvSpPr>
                <p:cNvPr id="854" name="Oval 85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5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56" name="Group 855"/>
              <p:cNvGrpSpPr/>
              <p:nvPr/>
            </p:nvGrpSpPr>
            <p:grpSpPr>
              <a:xfrm>
                <a:off x="5778040" y="2766578"/>
                <a:ext cx="128016" cy="128016"/>
                <a:chOff x="1520304" y="1939550"/>
                <a:chExt cx="726812" cy="726812"/>
              </a:xfrm>
            </p:grpSpPr>
            <p:sp>
              <p:nvSpPr>
                <p:cNvPr id="857" name="Oval 85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58" name="Group 857"/>
                <p:cNvGrpSpPr/>
                <p:nvPr/>
              </p:nvGrpSpPr>
              <p:grpSpPr>
                <a:xfrm>
                  <a:off x="1627350" y="2071688"/>
                  <a:ext cx="512722" cy="462536"/>
                  <a:chOff x="1302898" y="1640683"/>
                  <a:chExt cx="1201027" cy="1083468"/>
                </a:xfrm>
              </p:grpSpPr>
              <p:sp>
                <p:nvSpPr>
                  <p:cNvPr id="85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64" name="Group 863"/>
              <p:cNvGrpSpPr/>
              <p:nvPr/>
            </p:nvGrpSpPr>
            <p:grpSpPr>
              <a:xfrm>
                <a:off x="5842655" y="2841888"/>
                <a:ext cx="128016" cy="128016"/>
                <a:chOff x="1520304" y="1939550"/>
                <a:chExt cx="726812" cy="726812"/>
              </a:xfrm>
            </p:grpSpPr>
            <p:sp>
              <p:nvSpPr>
                <p:cNvPr id="865" name="Oval 86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66" name="Group 865"/>
                <p:cNvGrpSpPr/>
                <p:nvPr/>
              </p:nvGrpSpPr>
              <p:grpSpPr>
                <a:xfrm>
                  <a:off x="1627350" y="2071688"/>
                  <a:ext cx="512722" cy="462536"/>
                  <a:chOff x="1302898" y="1640683"/>
                  <a:chExt cx="1201027" cy="1083468"/>
                </a:xfrm>
              </p:grpSpPr>
              <p:sp>
                <p:nvSpPr>
                  <p:cNvPr id="86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72" name="Group 871"/>
              <p:cNvGrpSpPr/>
              <p:nvPr/>
            </p:nvGrpSpPr>
            <p:grpSpPr>
              <a:xfrm>
                <a:off x="6226513" y="2936918"/>
                <a:ext cx="128016" cy="128016"/>
                <a:chOff x="1520304" y="1939550"/>
                <a:chExt cx="726812" cy="726812"/>
              </a:xfrm>
            </p:grpSpPr>
            <p:sp>
              <p:nvSpPr>
                <p:cNvPr id="873" name="Oval 87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74" name="Group 873"/>
                <p:cNvGrpSpPr/>
                <p:nvPr/>
              </p:nvGrpSpPr>
              <p:grpSpPr>
                <a:xfrm>
                  <a:off x="1627350" y="2071688"/>
                  <a:ext cx="512722" cy="462536"/>
                  <a:chOff x="1302898" y="1640683"/>
                  <a:chExt cx="1201027" cy="1083468"/>
                </a:xfrm>
              </p:grpSpPr>
              <p:sp>
                <p:nvSpPr>
                  <p:cNvPr id="87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0" name="Group 879"/>
              <p:cNvGrpSpPr/>
              <p:nvPr/>
            </p:nvGrpSpPr>
            <p:grpSpPr>
              <a:xfrm>
                <a:off x="6551924" y="3147819"/>
                <a:ext cx="128016" cy="128016"/>
                <a:chOff x="1520304" y="1939550"/>
                <a:chExt cx="726812" cy="726812"/>
              </a:xfrm>
            </p:grpSpPr>
            <p:sp>
              <p:nvSpPr>
                <p:cNvPr id="881" name="Oval 88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82" name="Group 881"/>
                <p:cNvGrpSpPr/>
                <p:nvPr/>
              </p:nvGrpSpPr>
              <p:grpSpPr>
                <a:xfrm>
                  <a:off x="1627350" y="2071688"/>
                  <a:ext cx="512722" cy="462536"/>
                  <a:chOff x="1302898" y="1640683"/>
                  <a:chExt cx="1201027" cy="1083468"/>
                </a:xfrm>
              </p:grpSpPr>
              <p:sp>
                <p:nvSpPr>
                  <p:cNvPr id="88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8" name="Group 887"/>
              <p:cNvGrpSpPr/>
              <p:nvPr/>
            </p:nvGrpSpPr>
            <p:grpSpPr>
              <a:xfrm>
                <a:off x="6673148" y="3103788"/>
                <a:ext cx="128016" cy="128016"/>
                <a:chOff x="1520304" y="1939550"/>
                <a:chExt cx="726812" cy="726812"/>
              </a:xfrm>
            </p:grpSpPr>
            <p:sp>
              <p:nvSpPr>
                <p:cNvPr id="889" name="Oval 88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0" name="Group 889"/>
                <p:cNvGrpSpPr/>
                <p:nvPr/>
              </p:nvGrpSpPr>
              <p:grpSpPr>
                <a:xfrm>
                  <a:off x="1627350" y="2071688"/>
                  <a:ext cx="512722" cy="462536"/>
                  <a:chOff x="1302898" y="1640683"/>
                  <a:chExt cx="1201027" cy="1083468"/>
                </a:xfrm>
              </p:grpSpPr>
              <p:sp>
                <p:nvSpPr>
                  <p:cNvPr id="8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96" name="Group 895"/>
              <p:cNvGrpSpPr/>
              <p:nvPr/>
            </p:nvGrpSpPr>
            <p:grpSpPr>
              <a:xfrm>
                <a:off x="6367725" y="3032663"/>
                <a:ext cx="128016" cy="128016"/>
                <a:chOff x="1520304" y="1939550"/>
                <a:chExt cx="726812" cy="726812"/>
              </a:xfrm>
            </p:grpSpPr>
            <p:sp>
              <p:nvSpPr>
                <p:cNvPr id="897" name="Oval 89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8" name="Group 897"/>
                <p:cNvGrpSpPr/>
                <p:nvPr/>
              </p:nvGrpSpPr>
              <p:grpSpPr>
                <a:xfrm>
                  <a:off x="1627350" y="2071688"/>
                  <a:ext cx="512722" cy="462536"/>
                  <a:chOff x="1302898" y="1640683"/>
                  <a:chExt cx="1201027" cy="1083468"/>
                </a:xfrm>
              </p:grpSpPr>
              <p:sp>
                <p:nvSpPr>
                  <p:cNvPr id="89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4" name="Group 903"/>
              <p:cNvGrpSpPr/>
              <p:nvPr/>
            </p:nvGrpSpPr>
            <p:grpSpPr>
              <a:xfrm>
                <a:off x="6292639" y="3028402"/>
                <a:ext cx="128016" cy="128016"/>
                <a:chOff x="6617763" y="1494678"/>
                <a:chExt cx="188006" cy="188004"/>
              </a:xfrm>
            </p:grpSpPr>
            <p:sp>
              <p:nvSpPr>
                <p:cNvPr id="905" name="Oval 9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07" name="Group 906"/>
              <p:cNvGrpSpPr/>
              <p:nvPr/>
            </p:nvGrpSpPr>
            <p:grpSpPr>
              <a:xfrm>
                <a:off x="6010181" y="2870135"/>
                <a:ext cx="128016" cy="128016"/>
                <a:chOff x="6617763" y="1494678"/>
                <a:chExt cx="188006" cy="188004"/>
              </a:xfrm>
            </p:grpSpPr>
            <p:sp>
              <p:nvSpPr>
                <p:cNvPr id="908" name="Oval 90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10" name="Group 909"/>
              <p:cNvGrpSpPr/>
              <p:nvPr/>
            </p:nvGrpSpPr>
            <p:grpSpPr>
              <a:xfrm>
                <a:off x="6091578" y="2963001"/>
                <a:ext cx="128016" cy="128016"/>
                <a:chOff x="1520304" y="1939550"/>
                <a:chExt cx="726812" cy="726812"/>
              </a:xfrm>
            </p:grpSpPr>
            <p:sp>
              <p:nvSpPr>
                <p:cNvPr id="911" name="Oval 91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12" name="Group 911"/>
                <p:cNvGrpSpPr/>
                <p:nvPr/>
              </p:nvGrpSpPr>
              <p:grpSpPr>
                <a:xfrm>
                  <a:off x="1627350" y="2071688"/>
                  <a:ext cx="512722" cy="462536"/>
                  <a:chOff x="1302898" y="1640683"/>
                  <a:chExt cx="1201027" cy="1083468"/>
                </a:xfrm>
              </p:grpSpPr>
              <p:sp>
                <p:nvSpPr>
                  <p:cNvPr id="91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18" name="Group 917"/>
              <p:cNvGrpSpPr/>
              <p:nvPr/>
            </p:nvGrpSpPr>
            <p:grpSpPr>
              <a:xfrm>
                <a:off x="5958332" y="2898080"/>
                <a:ext cx="128016" cy="128016"/>
                <a:chOff x="6617763" y="1494678"/>
                <a:chExt cx="188006" cy="188004"/>
              </a:xfrm>
            </p:grpSpPr>
            <p:sp>
              <p:nvSpPr>
                <p:cNvPr id="919" name="Oval 91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1" name="Group 920"/>
              <p:cNvGrpSpPr/>
              <p:nvPr/>
            </p:nvGrpSpPr>
            <p:grpSpPr>
              <a:xfrm>
                <a:off x="5986971" y="2748043"/>
                <a:ext cx="128016" cy="128016"/>
                <a:chOff x="6617763" y="1494678"/>
                <a:chExt cx="188006" cy="188004"/>
              </a:xfrm>
            </p:grpSpPr>
            <p:sp>
              <p:nvSpPr>
                <p:cNvPr id="922" name="Oval 92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4" name="Group 923"/>
              <p:cNvGrpSpPr/>
              <p:nvPr/>
            </p:nvGrpSpPr>
            <p:grpSpPr>
              <a:xfrm>
                <a:off x="6096330" y="2824221"/>
                <a:ext cx="128016" cy="128016"/>
                <a:chOff x="6617763" y="1494678"/>
                <a:chExt cx="188006" cy="188004"/>
              </a:xfrm>
            </p:grpSpPr>
            <p:sp>
              <p:nvSpPr>
                <p:cNvPr id="925" name="Oval 92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35" name="Group 934"/>
              <p:cNvGrpSpPr/>
              <p:nvPr/>
            </p:nvGrpSpPr>
            <p:grpSpPr>
              <a:xfrm>
                <a:off x="6482260" y="2850537"/>
                <a:ext cx="128016" cy="128016"/>
                <a:chOff x="1520304" y="1939550"/>
                <a:chExt cx="726812" cy="726812"/>
              </a:xfrm>
            </p:grpSpPr>
            <p:sp>
              <p:nvSpPr>
                <p:cNvPr id="936" name="Oval 93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37" name="Group 936"/>
                <p:cNvGrpSpPr/>
                <p:nvPr/>
              </p:nvGrpSpPr>
              <p:grpSpPr>
                <a:xfrm>
                  <a:off x="1627350" y="2071688"/>
                  <a:ext cx="512722" cy="462536"/>
                  <a:chOff x="1302898" y="1640683"/>
                  <a:chExt cx="1201027" cy="1083468"/>
                </a:xfrm>
              </p:grpSpPr>
              <p:sp>
                <p:nvSpPr>
                  <p:cNvPr id="93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43" name="Group 942"/>
              <p:cNvGrpSpPr/>
              <p:nvPr/>
            </p:nvGrpSpPr>
            <p:grpSpPr>
              <a:xfrm>
                <a:off x="7015873" y="2597882"/>
                <a:ext cx="128016" cy="128016"/>
                <a:chOff x="1520304" y="1939550"/>
                <a:chExt cx="726812" cy="726812"/>
              </a:xfrm>
            </p:grpSpPr>
            <p:sp>
              <p:nvSpPr>
                <p:cNvPr id="944" name="Oval 94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45" name="Group 944"/>
                <p:cNvGrpSpPr/>
                <p:nvPr/>
              </p:nvGrpSpPr>
              <p:grpSpPr>
                <a:xfrm>
                  <a:off x="1627350" y="2071688"/>
                  <a:ext cx="512722" cy="462536"/>
                  <a:chOff x="1302898" y="1640683"/>
                  <a:chExt cx="1201027" cy="1083468"/>
                </a:xfrm>
              </p:grpSpPr>
              <p:sp>
                <p:nvSpPr>
                  <p:cNvPr id="94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1" name="Group 950"/>
              <p:cNvGrpSpPr/>
              <p:nvPr/>
            </p:nvGrpSpPr>
            <p:grpSpPr>
              <a:xfrm>
                <a:off x="6346150" y="2427402"/>
                <a:ext cx="128016" cy="128016"/>
                <a:chOff x="1520304" y="1939550"/>
                <a:chExt cx="726812" cy="726812"/>
              </a:xfrm>
            </p:grpSpPr>
            <p:sp>
              <p:nvSpPr>
                <p:cNvPr id="952" name="Oval 95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53" name="Group 952"/>
                <p:cNvGrpSpPr/>
                <p:nvPr/>
              </p:nvGrpSpPr>
              <p:grpSpPr>
                <a:xfrm>
                  <a:off x="1627350" y="2071688"/>
                  <a:ext cx="512722" cy="462536"/>
                  <a:chOff x="1302898" y="1640683"/>
                  <a:chExt cx="1201027" cy="1083468"/>
                </a:xfrm>
              </p:grpSpPr>
              <p:sp>
                <p:nvSpPr>
                  <p:cNvPr id="95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9" name="Group 958"/>
              <p:cNvGrpSpPr/>
              <p:nvPr/>
            </p:nvGrpSpPr>
            <p:grpSpPr>
              <a:xfrm>
                <a:off x="6659729" y="2289622"/>
                <a:ext cx="128016" cy="128016"/>
                <a:chOff x="1520304" y="1939550"/>
                <a:chExt cx="726812" cy="726812"/>
              </a:xfrm>
            </p:grpSpPr>
            <p:sp>
              <p:nvSpPr>
                <p:cNvPr id="960" name="Oval 9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61" name="Group 960"/>
                <p:cNvGrpSpPr/>
                <p:nvPr/>
              </p:nvGrpSpPr>
              <p:grpSpPr>
                <a:xfrm>
                  <a:off x="1627350" y="2071688"/>
                  <a:ext cx="512722" cy="462536"/>
                  <a:chOff x="1302898" y="1640683"/>
                  <a:chExt cx="1201027" cy="1083468"/>
                </a:xfrm>
              </p:grpSpPr>
              <p:sp>
                <p:nvSpPr>
                  <p:cNvPr id="9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67" name="Group 966"/>
              <p:cNvGrpSpPr/>
              <p:nvPr/>
            </p:nvGrpSpPr>
            <p:grpSpPr>
              <a:xfrm>
                <a:off x="6649052" y="2290435"/>
                <a:ext cx="128016" cy="128016"/>
                <a:chOff x="6617763" y="1494678"/>
                <a:chExt cx="188006" cy="188004"/>
              </a:xfrm>
            </p:grpSpPr>
            <p:sp>
              <p:nvSpPr>
                <p:cNvPr id="968" name="Oval 9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0" name="Freeform: Shape 9"/>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1" name="Freeform: Shape 10"/>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5" name="Rectangle 4"/>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2" name="Rectangle 1051"/>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Canada</a:t>
                </a:r>
                <a:endParaRPr lang="en-US" sz="700">
                  <a:solidFill>
                    <a:srgbClr val="353535"/>
                  </a:solidFill>
                  <a:latin typeface="Segoe UI Semilight"/>
                </a:endParaRPr>
              </a:p>
            </p:txBody>
          </p:sp>
          <p:sp>
            <p:nvSpPr>
              <p:cNvPr id="1054" name="Rectangle 1053"/>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Mexico</a:t>
                </a:r>
                <a:endParaRPr lang="en-US" sz="700">
                  <a:solidFill>
                    <a:srgbClr val="353535"/>
                  </a:solidFill>
                  <a:latin typeface="Segoe UI Semilight"/>
                </a:endParaRPr>
              </a:p>
            </p:txBody>
          </p:sp>
          <p:sp>
            <p:nvSpPr>
              <p:cNvPr id="1055" name="Rectangle 1054"/>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Venezuela</a:t>
                </a:r>
                <a:endParaRPr lang="en-US" sz="700">
                  <a:solidFill>
                    <a:srgbClr val="353535"/>
                  </a:solidFill>
                  <a:latin typeface="Segoe UI Semilight"/>
                </a:endParaRPr>
              </a:p>
            </p:txBody>
          </p:sp>
          <p:sp>
            <p:nvSpPr>
              <p:cNvPr id="1056" name="Rectangle 1055"/>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Colombia</a:t>
                </a:r>
                <a:endParaRPr lang="en-US" sz="700">
                  <a:solidFill>
                    <a:srgbClr val="353535"/>
                  </a:solidFill>
                  <a:latin typeface="Segoe UI Semilight"/>
                </a:endParaRPr>
              </a:p>
            </p:txBody>
          </p:sp>
          <p:sp>
            <p:nvSpPr>
              <p:cNvPr id="1057" name="Rectangle 1056"/>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Peru</a:t>
                </a:r>
                <a:endParaRPr lang="en-US" sz="700">
                  <a:solidFill>
                    <a:srgbClr val="353535"/>
                  </a:solidFill>
                  <a:latin typeface="Segoe UI Semilight"/>
                </a:endParaRPr>
              </a:p>
            </p:txBody>
          </p:sp>
          <p:sp>
            <p:nvSpPr>
              <p:cNvPr id="1058" name="Rectangle 1057"/>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Bolivia</a:t>
                </a:r>
                <a:endParaRPr lang="en-US" sz="700">
                  <a:solidFill>
                    <a:srgbClr val="353535"/>
                  </a:solidFill>
                  <a:latin typeface="Segoe UI Semilight"/>
                </a:endParaRPr>
              </a:p>
            </p:txBody>
          </p:sp>
          <p:sp>
            <p:nvSpPr>
              <p:cNvPr id="1059" name="Rectangle 1058"/>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Brazil</a:t>
                </a:r>
                <a:endParaRPr lang="en-US" sz="700">
                  <a:solidFill>
                    <a:srgbClr val="353535"/>
                  </a:solidFill>
                  <a:latin typeface="Segoe UI Semilight"/>
                </a:endParaRPr>
              </a:p>
            </p:txBody>
          </p:sp>
          <p:sp>
            <p:nvSpPr>
              <p:cNvPr id="1060" name="Rectangle 1059"/>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Argentina</a:t>
                </a:r>
                <a:endParaRPr lang="en-US" sz="700">
                  <a:solidFill>
                    <a:srgbClr val="353535"/>
                  </a:solidFill>
                  <a:latin typeface="Segoe UI Semilight"/>
                </a:endParaRPr>
              </a:p>
            </p:txBody>
          </p:sp>
          <p:sp>
            <p:nvSpPr>
              <p:cNvPr id="1061" name="Rectangle 1060"/>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Atlanta Ocean</a:t>
                </a:r>
                <a:endParaRPr lang="en-US" sz="700">
                  <a:solidFill>
                    <a:srgbClr val="353535"/>
                  </a:solidFill>
                  <a:latin typeface="Segoe UI Semilight"/>
                </a:endParaRPr>
              </a:p>
            </p:txBody>
          </p:sp>
          <p:sp>
            <p:nvSpPr>
              <p:cNvPr id="1062" name="Rectangle 1061"/>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Algeria</a:t>
                </a:r>
                <a:endParaRPr lang="en-US" sz="700">
                  <a:solidFill>
                    <a:srgbClr val="353535"/>
                  </a:solidFill>
                  <a:latin typeface="Segoe UI Semilight"/>
                </a:endParaRPr>
              </a:p>
            </p:txBody>
          </p:sp>
          <p:sp>
            <p:nvSpPr>
              <p:cNvPr id="1063" name="Rectangle 1062"/>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Mali</a:t>
                </a:r>
                <a:endParaRPr lang="en-US" sz="700">
                  <a:solidFill>
                    <a:srgbClr val="353535"/>
                  </a:solidFill>
                  <a:latin typeface="Segoe UI Semilight"/>
                </a:endParaRPr>
              </a:p>
            </p:txBody>
          </p:sp>
          <p:sp>
            <p:nvSpPr>
              <p:cNvPr id="1064" name="Rectangle 1063"/>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a:t>
                </a:r>
                <a:endParaRPr lang="en-US" sz="700">
                  <a:solidFill>
                    <a:srgbClr val="353535"/>
                  </a:solidFill>
                  <a:latin typeface="Segoe UI Semilight"/>
                </a:endParaRPr>
              </a:p>
            </p:txBody>
          </p:sp>
          <p:sp>
            <p:nvSpPr>
              <p:cNvPr id="1065" name="Rectangle 1064"/>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Nigeria</a:t>
                </a:r>
                <a:endParaRPr lang="en-US" sz="700">
                  <a:solidFill>
                    <a:srgbClr val="353535"/>
                  </a:solidFill>
                  <a:latin typeface="Segoe UI Semilight"/>
                </a:endParaRPr>
              </a:p>
            </p:txBody>
          </p:sp>
          <p:sp>
            <p:nvSpPr>
              <p:cNvPr id="1066" name="Rectangle 1065"/>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Chad</a:t>
                </a:r>
                <a:endParaRPr lang="en-US" sz="700">
                  <a:solidFill>
                    <a:srgbClr val="353535"/>
                  </a:solidFill>
                  <a:latin typeface="Segoe UI Semilight"/>
                </a:endParaRPr>
              </a:p>
            </p:txBody>
          </p:sp>
          <p:sp>
            <p:nvSpPr>
              <p:cNvPr id="1067" name="Rectangle 1066"/>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Libya</a:t>
                </a:r>
                <a:endParaRPr lang="en-US" sz="700">
                  <a:solidFill>
                    <a:srgbClr val="353535"/>
                  </a:solidFill>
                  <a:latin typeface="Segoe UI Semilight"/>
                </a:endParaRPr>
              </a:p>
            </p:txBody>
          </p:sp>
          <p:sp>
            <p:nvSpPr>
              <p:cNvPr id="1068" name="Rectangle 1067"/>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Egypt</a:t>
                </a:r>
                <a:endParaRPr lang="en-US" sz="700">
                  <a:solidFill>
                    <a:srgbClr val="353535"/>
                  </a:solidFill>
                  <a:latin typeface="Segoe UI Semilight"/>
                </a:endParaRPr>
              </a:p>
            </p:txBody>
          </p:sp>
          <p:sp>
            <p:nvSpPr>
              <p:cNvPr id="1069" name="Rectangle 1068"/>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Sudan</a:t>
                </a:r>
                <a:endParaRPr lang="en-US" sz="700">
                  <a:solidFill>
                    <a:srgbClr val="353535"/>
                  </a:solidFill>
                  <a:latin typeface="Segoe UI Semilight"/>
                </a:endParaRPr>
              </a:p>
            </p:txBody>
          </p:sp>
          <p:sp>
            <p:nvSpPr>
              <p:cNvPr id="1070" name="Rectangle 1069"/>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Ethiopia</a:t>
                </a:r>
                <a:endParaRPr lang="en-US" sz="700">
                  <a:solidFill>
                    <a:srgbClr val="353535"/>
                  </a:solidFill>
                  <a:latin typeface="Segoe UI Semilight"/>
                </a:endParaRPr>
              </a:p>
            </p:txBody>
          </p:sp>
          <p:sp>
            <p:nvSpPr>
              <p:cNvPr id="1071" name="Rectangle 1070"/>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Dr Congo</a:t>
                </a:r>
                <a:endParaRPr lang="en-US" sz="700">
                  <a:solidFill>
                    <a:srgbClr val="353535"/>
                  </a:solidFill>
                  <a:latin typeface="Segoe UI Semilight"/>
                </a:endParaRPr>
              </a:p>
            </p:txBody>
          </p:sp>
          <p:sp>
            <p:nvSpPr>
              <p:cNvPr id="1072" name="Rectangle 1071"/>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Angola</a:t>
                </a:r>
                <a:endParaRPr lang="en-US" sz="700">
                  <a:solidFill>
                    <a:srgbClr val="353535"/>
                  </a:solidFill>
                  <a:latin typeface="Segoe UI Semilight"/>
                </a:endParaRPr>
              </a:p>
            </p:txBody>
          </p:sp>
          <p:sp>
            <p:nvSpPr>
              <p:cNvPr id="1073" name="Rectangle 1072"/>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Zambia</a:t>
                </a:r>
                <a:endParaRPr lang="en-US" sz="700">
                  <a:solidFill>
                    <a:srgbClr val="353535"/>
                  </a:solidFill>
                  <a:latin typeface="Segoe UI Semilight"/>
                </a:endParaRPr>
              </a:p>
            </p:txBody>
          </p:sp>
          <p:sp>
            <p:nvSpPr>
              <p:cNvPr id="1074" name="Rectangle 1073"/>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Nambia</a:t>
                </a:r>
                <a:endParaRPr lang="en-US" sz="700">
                  <a:solidFill>
                    <a:srgbClr val="353535"/>
                  </a:solidFill>
                  <a:latin typeface="Segoe UI Semilight"/>
                </a:endParaRPr>
              </a:p>
            </p:txBody>
          </p:sp>
          <p:sp>
            <p:nvSpPr>
              <p:cNvPr id="1075" name="Rectangle 1074"/>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South Africa</a:t>
                </a:r>
                <a:endParaRPr lang="en-US" sz="700">
                  <a:solidFill>
                    <a:srgbClr val="353535"/>
                  </a:solidFill>
                  <a:latin typeface="Segoe UI Semilight"/>
                </a:endParaRPr>
              </a:p>
            </p:txBody>
          </p:sp>
          <p:sp>
            <p:nvSpPr>
              <p:cNvPr id="1076" name="Rectangle 1075"/>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Greenland</a:t>
                </a:r>
                <a:endParaRPr lang="en-US" sz="700">
                  <a:solidFill>
                    <a:srgbClr val="353535"/>
                  </a:solidFill>
                  <a:latin typeface="Segoe UI Semilight"/>
                </a:endParaRPr>
              </a:p>
            </p:txBody>
          </p:sp>
          <p:sp>
            <p:nvSpPr>
              <p:cNvPr id="1077" name="Rectangle 1076"/>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Svalbard</a:t>
                </a:r>
                <a:endParaRPr lang="en-US" sz="700">
                  <a:solidFill>
                    <a:srgbClr val="353535"/>
                  </a:solidFill>
                  <a:latin typeface="Segoe UI Semilight"/>
                </a:endParaRPr>
              </a:p>
            </p:txBody>
          </p:sp>
          <p:sp>
            <p:nvSpPr>
              <p:cNvPr id="1078" name="Rectangle 1077"/>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Sweden </a:t>
                </a:r>
                <a:endParaRPr lang="en-US" sz="700">
                  <a:solidFill>
                    <a:srgbClr val="353535"/>
                  </a:solidFill>
                  <a:latin typeface="Segoe UI Semilight"/>
                </a:endParaRPr>
              </a:p>
            </p:txBody>
          </p:sp>
          <p:sp>
            <p:nvSpPr>
              <p:cNvPr id="1079" name="Rectangle 1078"/>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Norway</a:t>
                </a:r>
                <a:endParaRPr lang="en-US" sz="700">
                  <a:solidFill>
                    <a:srgbClr val="353535"/>
                  </a:solidFill>
                  <a:latin typeface="Segoe UI Semilight"/>
                </a:endParaRPr>
              </a:p>
            </p:txBody>
          </p:sp>
          <p:sp>
            <p:nvSpPr>
              <p:cNvPr id="1080" name="Rectangle 1079"/>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Kingdom</a:t>
                </a:r>
                <a:endParaRPr lang="en-US" sz="700">
                  <a:solidFill>
                    <a:srgbClr val="353535"/>
                  </a:solidFill>
                  <a:latin typeface="Segoe UI Semilight"/>
                </a:endParaRPr>
              </a:p>
            </p:txBody>
          </p:sp>
          <p:sp>
            <p:nvSpPr>
              <p:cNvPr id="1089" name="Rectangle 1088"/>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France</a:t>
                </a:r>
                <a:endParaRPr lang="en-US" sz="700">
                  <a:solidFill>
                    <a:srgbClr val="353535"/>
                  </a:solidFill>
                  <a:latin typeface="Segoe UI Semilight"/>
                </a:endParaRPr>
              </a:p>
            </p:txBody>
          </p:sp>
          <p:sp>
            <p:nvSpPr>
              <p:cNvPr id="1090" name="Rectangle 1089"/>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Poland</a:t>
                </a:r>
                <a:endParaRPr lang="en-US" sz="700">
                  <a:solidFill>
                    <a:srgbClr val="353535"/>
                  </a:solidFill>
                  <a:latin typeface="Segoe UI Semilight"/>
                </a:endParaRPr>
              </a:p>
            </p:txBody>
          </p:sp>
          <p:sp>
            <p:nvSpPr>
              <p:cNvPr id="1091" name="Rectangle 1090"/>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Ukraine</a:t>
                </a:r>
                <a:endParaRPr lang="en-US" sz="700">
                  <a:solidFill>
                    <a:srgbClr val="353535"/>
                  </a:solidFill>
                  <a:latin typeface="Segoe UI Semilight"/>
                </a:endParaRPr>
              </a:p>
            </p:txBody>
          </p:sp>
          <p:sp>
            <p:nvSpPr>
              <p:cNvPr id="1092" name="Rectangle 1091"/>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Turkey</a:t>
                </a:r>
                <a:endParaRPr lang="en-US" sz="700">
                  <a:solidFill>
                    <a:srgbClr val="353535"/>
                  </a:solidFill>
                  <a:latin typeface="Segoe UI Semilight"/>
                </a:endParaRPr>
              </a:p>
            </p:txBody>
          </p:sp>
          <p:sp>
            <p:nvSpPr>
              <p:cNvPr id="1093" name="Rectangle 1092"/>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Saudi </a:t>
                </a:r>
                <a:br>
                  <a:rPr lang="en-GB" sz="700">
                    <a:solidFill>
                      <a:srgbClr val="353535"/>
                    </a:solidFill>
                    <a:latin typeface="Segoe UI Semilight"/>
                  </a:rPr>
                </a:br>
                <a:r>
                  <a:rPr lang="en-GB" sz="700">
                    <a:solidFill>
                      <a:srgbClr val="353535"/>
                    </a:solidFill>
                    <a:latin typeface="Segoe UI Semilight"/>
                  </a:rPr>
                  <a:t>Arabia</a:t>
                </a:r>
                <a:endParaRPr lang="en-US" sz="700">
                  <a:solidFill>
                    <a:srgbClr val="353535"/>
                  </a:solidFill>
                  <a:latin typeface="Segoe UI Semilight"/>
                </a:endParaRPr>
              </a:p>
            </p:txBody>
          </p:sp>
          <p:sp>
            <p:nvSpPr>
              <p:cNvPr id="1094" name="Rectangle 1093"/>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Iran</a:t>
                </a:r>
                <a:endParaRPr lang="en-US" sz="700">
                  <a:solidFill>
                    <a:srgbClr val="353535"/>
                  </a:solidFill>
                  <a:latin typeface="Segoe UI Semilight"/>
                </a:endParaRPr>
              </a:p>
            </p:txBody>
          </p:sp>
          <p:sp>
            <p:nvSpPr>
              <p:cNvPr id="1095" name="Rectangle 1094"/>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Kazakistan</a:t>
                </a:r>
                <a:endParaRPr lang="en-US" sz="700">
                  <a:solidFill>
                    <a:srgbClr val="353535"/>
                  </a:solidFill>
                  <a:latin typeface="Segoe UI Semilight"/>
                </a:endParaRPr>
              </a:p>
            </p:txBody>
          </p:sp>
          <p:sp>
            <p:nvSpPr>
              <p:cNvPr id="1097" name="Rectangle 1096"/>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a:t>
                </a:r>
                <a:endParaRPr lang="en-US" sz="700">
                  <a:solidFill>
                    <a:srgbClr val="353535"/>
                  </a:solidFill>
                  <a:latin typeface="Segoe UI Semilight"/>
                </a:endParaRPr>
              </a:p>
            </p:txBody>
          </p:sp>
          <p:sp>
            <p:nvSpPr>
              <p:cNvPr id="1098" name="Rectangle 1097"/>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099" name="Rectangle 1098"/>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101" name="Rectangle 1100"/>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China</a:t>
                </a:r>
                <a:endParaRPr lang="en-US" sz="700">
                  <a:solidFill>
                    <a:srgbClr val="353535"/>
                  </a:solidFill>
                  <a:latin typeface="Segoe UI Semilight"/>
                </a:endParaRPr>
              </a:p>
            </p:txBody>
          </p:sp>
          <p:sp>
            <p:nvSpPr>
              <p:cNvPr id="1103" name="Rectangle 1102"/>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Myanmar</a:t>
                </a:r>
                <a:br>
                  <a:rPr lang="en-GB" sz="700">
                    <a:solidFill>
                      <a:srgbClr val="353535"/>
                    </a:solidFill>
                    <a:latin typeface="Segoe UI Semilight"/>
                  </a:rPr>
                </a:br>
                <a:r>
                  <a:rPr lang="en-GB" sz="700">
                    <a:solidFill>
                      <a:srgbClr val="353535"/>
                    </a:solidFill>
                    <a:latin typeface="Segoe UI Semilight"/>
                  </a:rPr>
                  <a:t>(Burma)</a:t>
                </a:r>
                <a:endParaRPr lang="en-US" sz="700">
                  <a:solidFill>
                    <a:srgbClr val="353535"/>
                  </a:solidFill>
                  <a:latin typeface="Segoe UI Semilight"/>
                </a:endParaRPr>
              </a:p>
            </p:txBody>
          </p:sp>
          <p:sp>
            <p:nvSpPr>
              <p:cNvPr id="1104" name="Rectangle 1103"/>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Indian Ocean</a:t>
                </a:r>
                <a:endParaRPr lang="en-US" sz="700">
                  <a:solidFill>
                    <a:srgbClr val="353535"/>
                  </a:solidFill>
                  <a:latin typeface="Segoe UI Semilight"/>
                </a:endParaRPr>
              </a:p>
            </p:txBody>
          </p:sp>
          <p:sp>
            <p:nvSpPr>
              <p:cNvPr id="1106" name="Rectangle 1105"/>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Indonesia</a:t>
                </a:r>
                <a:endParaRPr lang="en-US" sz="700">
                  <a:solidFill>
                    <a:srgbClr val="353535"/>
                  </a:solidFill>
                  <a:latin typeface="Segoe UI Semilight"/>
                </a:endParaRPr>
              </a:p>
            </p:txBody>
          </p:sp>
          <p:sp>
            <p:nvSpPr>
              <p:cNvPr id="1107" name="Rectangle 1106"/>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Australia</a:t>
                </a:r>
                <a:endParaRPr lang="en-US" sz="700">
                  <a:solidFill>
                    <a:srgbClr val="353535"/>
                  </a:solidFill>
                  <a:latin typeface="Segoe UI Semilight"/>
                </a:endParaRPr>
              </a:p>
            </p:txBody>
          </p:sp>
          <p:sp>
            <p:nvSpPr>
              <p:cNvPr id="1108" name="Rectangle 1107"/>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sp>
            <p:nvSpPr>
              <p:cNvPr id="1109" name="Rectangle 1108"/>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grpSp>
        <p:sp>
          <p:nvSpPr>
            <p:cNvPr id="970" name="TextBox 969"/>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Data</a:t>
              </a:r>
              <a:r>
                <a:rPr lang="ar-SA" sz="850" kern="0">
                  <a:solidFill>
                    <a:srgbClr val="353535"/>
                  </a:solidFill>
                  <a:latin typeface="Segoe UI Semilight"/>
                </a:rPr>
                <a:t> </a:t>
              </a:r>
              <a:r>
                <a:rPr lang="en-US" sz="850" kern="0">
                  <a:solidFill>
                    <a:srgbClr val="353535"/>
                  </a:solidFill>
                  <a:latin typeface="Segoe UI Semilight"/>
                </a:rPr>
                <a:t>center</a:t>
              </a:r>
            </a:p>
          </p:txBody>
        </p:sp>
        <p:grpSp>
          <p:nvGrpSpPr>
            <p:cNvPr id="972" name="Group 971"/>
            <p:cNvGrpSpPr/>
            <p:nvPr/>
          </p:nvGrpSpPr>
          <p:grpSpPr>
            <a:xfrm>
              <a:off x="9135972" y="1135087"/>
              <a:ext cx="1590188" cy="130805"/>
              <a:chOff x="9073014" y="1067831"/>
              <a:chExt cx="1590188" cy="130805"/>
            </a:xfrm>
          </p:grpSpPr>
          <p:cxnSp>
            <p:nvCxnSpPr>
              <p:cNvPr id="1081" name="Straight Connector 1080"/>
              <p:cNvCxnSpPr/>
              <p:nvPr/>
            </p:nvCxnSpPr>
            <p:spPr>
              <a:xfrm flipH="1">
                <a:off x="9073014" y="1133233"/>
                <a:ext cx="228600" cy="0"/>
              </a:xfrm>
              <a:prstGeom prst="line">
                <a:avLst/>
              </a:prstGeom>
              <a:noFill/>
              <a:ln w="19050" cap="flat" cmpd="sng" algn="ctr">
                <a:solidFill>
                  <a:schemeClr val="accent1"/>
                </a:solidFill>
                <a:prstDash val="solid"/>
              </a:ln>
              <a:effectLst/>
            </p:spPr>
          </p:cxnSp>
          <p:sp>
            <p:nvSpPr>
              <p:cNvPr id="1082" name="TextBox 1081"/>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Owned capacity</a:t>
                </a:r>
              </a:p>
            </p:txBody>
          </p:sp>
        </p:grpSp>
        <p:grpSp>
          <p:nvGrpSpPr>
            <p:cNvPr id="1083" name="Group 1082"/>
            <p:cNvGrpSpPr/>
            <p:nvPr/>
          </p:nvGrpSpPr>
          <p:grpSpPr>
            <a:xfrm>
              <a:off x="9135972" y="1568035"/>
              <a:ext cx="1782405" cy="130805"/>
              <a:chOff x="9073014" y="1405627"/>
              <a:chExt cx="1782405" cy="130805"/>
            </a:xfrm>
          </p:grpSpPr>
          <p:cxnSp>
            <p:nvCxnSpPr>
              <p:cNvPr id="1084" name="Straight Connector 1083"/>
              <p:cNvCxnSpPr/>
              <p:nvPr/>
            </p:nvCxnSpPr>
            <p:spPr>
              <a:xfrm flipH="1" flipV="1">
                <a:off x="9073014" y="1471029"/>
                <a:ext cx="228600" cy="0"/>
              </a:xfrm>
              <a:prstGeom prst="line">
                <a:avLst/>
              </a:prstGeom>
              <a:noFill/>
              <a:ln w="19050" cap="flat" cmpd="sng" algn="ctr">
                <a:solidFill>
                  <a:schemeClr val="accent1"/>
                </a:solidFill>
                <a:prstDash val="sysDash"/>
              </a:ln>
              <a:effectLst/>
            </p:spPr>
          </p:cxnSp>
          <p:sp>
            <p:nvSpPr>
              <p:cNvPr id="1085" name="TextBox 1084"/>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Future capacity</a:t>
                </a:r>
              </a:p>
            </p:txBody>
          </p:sp>
        </p:grpSp>
        <p:grpSp>
          <p:nvGrpSpPr>
            <p:cNvPr id="1086" name="Group 1085"/>
            <p:cNvGrpSpPr/>
            <p:nvPr/>
          </p:nvGrpSpPr>
          <p:grpSpPr>
            <a:xfrm>
              <a:off x="9135972" y="1351561"/>
              <a:ext cx="1590188" cy="130805"/>
              <a:chOff x="9073014" y="1238325"/>
              <a:chExt cx="1590188" cy="130805"/>
            </a:xfrm>
          </p:grpSpPr>
          <p:cxnSp>
            <p:nvCxnSpPr>
              <p:cNvPr id="1087" name="Straight Connector 1086"/>
              <p:cNvCxnSpPr/>
              <p:nvPr/>
            </p:nvCxnSpPr>
            <p:spPr>
              <a:xfrm flipH="1">
                <a:off x="9073014" y="1303727"/>
                <a:ext cx="228600" cy="0"/>
              </a:xfrm>
              <a:prstGeom prst="line">
                <a:avLst/>
              </a:prstGeom>
              <a:noFill/>
              <a:ln w="19050" cap="flat" cmpd="sng" algn="ctr">
                <a:solidFill>
                  <a:schemeClr val="accent2">
                    <a:alpha val="94118"/>
                  </a:schemeClr>
                </a:solidFill>
                <a:prstDash val="solid"/>
              </a:ln>
              <a:effectLst/>
            </p:spPr>
          </p:cxnSp>
          <p:sp>
            <p:nvSpPr>
              <p:cNvPr id="1088" name="TextBox 1087"/>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Leased capacity</a:t>
                </a:r>
              </a:p>
            </p:txBody>
          </p:sp>
        </p:grpSp>
        <p:sp>
          <p:nvSpPr>
            <p:cNvPr id="1096" name="TextBox 1095"/>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Edge site</a:t>
              </a:r>
            </a:p>
          </p:txBody>
        </p:sp>
        <p:grpSp>
          <p:nvGrpSpPr>
            <p:cNvPr id="1100" name="Group 1099"/>
            <p:cNvGrpSpPr/>
            <p:nvPr/>
          </p:nvGrpSpPr>
          <p:grpSpPr>
            <a:xfrm>
              <a:off x="11008400" y="1453667"/>
              <a:ext cx="309594" cy="309590"/>
              <a:chOff x="1520304" y="1939550"/>
              <a:chExt cx="726812" cy="726812"/>
            </a:xfrm>
          </p:grpSpPr>
          <p:sp>
            <p:nvSpPr>
              <p:cNvPr id="1102" name="Oval 110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grpSp>
            <p:nvGrpSpPr>
              <p:cNvPr id="1105" name="Group 1104"/>
              <p:cNvGrpSpPr/>
              <p:nvPr/>
            </p:nvGrpSpPr>
            <p:grpSpPr>
              <a:xfrm>
                <a:off x="1627350" y="2071688"/>
                <a:ext cx="512722" cy="462536"/>
                <a:chOff x="1302898" y="1640683"/>
                <a:chExt cx="1201027" cy="1083468"/>
              </a:xfrm>
            </p:grpSpPr>
            <p:sp>
              <p:nvSpPr>
                <p:cNvPr id="11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grpSp>
          <p:nvGrpSpPr>
            <p:cNvPr id="1115" name="Group 1114"/>
            <p:cNvGrpSpPr/>
            <p:nvPr/>
          </p:nvGrpSpPr>
          <p:grpSpPr>
            <a:xfrm>
              <a:off x="11008322" y="1089140"/>
              <a:ext cx="307378" cy="307378"/>
              <a:chOff x="6617763" y="1494678"/>
              <a:chExt cx="188006" cy="188004"/>
            </a:xfrm>
          </p:grpSpPr>
          <p:sp>
            <p:nvSpPr>
              <p:cNvPr id="1116" name="Oval 111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sp>
            <p:nvSpPr>
              <p:cNvPr id="111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sp>
        <p:nvSpPr>
          <p:cNvPr id="1118" name="Rectangular Callout 163"/>
          <p:cNvSpPr/>
          <p:nvPr/>
        </p:nvSpPr>
        <p:spPr bwMode="auto">
          <a:xfrm>
            <a:off x="907556" y="4764990"/>
            <a:ext cx="2076142" cy="1044320"/>
          </a:xfrm>
          <a:prstGeom prst="wedgeRectCallout">
            <a:avLst>
              <a:gd name="adj1" fmla="val 19250"/>
              <a:gd name="adj2" fmla="val -130900"/>
            </a:avLst>
          </a:prstGeom>
          <a:solidFill>
            <a:schemeClr val="bg1">
              <a:lumMod val="95000"/>
              <a:alpha val="70000"/>
            </a:schemeClr>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46616" tIns="46616" rIns="46616" bIns="46616" numCol="1" spcCol="0" rtlCol="0" fromWordArt="0" anchor="ctr" anchorCtr="0" forceAA="0" compatLnSpc="1">
            <a:prstTxWarp prst="textNoShape">
              <a:avLst/>
            </a:prstTxWarp>
            <a:noAutofit/>
          </a:bodyPr>
          <a:lstStyle/>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Inter-DC fiber owned (miles): </a:t>
            </a:r>
            <a:br>
              <a:rPr lang="en-US" sz="1199" kern="0">
                <a:solidFill>
                  <a:srgbClr val="353535"/>
                </a:solidFill>
                <a:latin typeface="Segoe UI Semilight"/>
                <a:ea typeface="Segoe UI" pitchFamily="34" charset="0"/>
                <a:cs typeface="Segoe UI" pitchFamily="34" charset="0"/>
              </a:rPr>
            </a:br>
            <a:r>
              <a:rPr lang="en-US" sz="1199" kern="0">
                <a:solidFill>
                  <a:srgbClr val="353535"/>
                </a:solidFill>
                <a:latin typeface="Segoe UI Semilight"/>
                <a:ea typeface="Segoe UI" pitchFamily="34" charset="0"/>
                <a:cs typeface="Segoe UI" pitchFamily="34" charset="0"/>
              </a:rPr>
              <a:t>30+ thousand, supporting:</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DC metros: 37</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network sites: 69</a:t>
            </a:r>
          </a:p>
        </p:txBody>
      </p:sp>
      <p:sp>
        <p:nvSpPr>
          <p:cNvPr id="1119" name="Rectangle 1118"/>
          <p:cNvSpPr/>
          <p:nvPr/>
        </p:nvSpPr>
        <p:spPr bwMode="auto">
          <a:xfrm>
            <a:off x="463075" y="1228518"/>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kern="0">
                <a:solidFill>
                  <a:srgbClr val="353535"/>
                </a:solidFill>
                <a:latin typeface="Segoe UI" panose="020B0502040204020203" pitchFamily="34" charset="0"/>
                <a:ea typeface="Segoe UI" panose="020B0502040204020203" pitchFamily="34" charset="0"/>
                <a:cs typeface="Segoe UI" panose="020B0502040204020203" pitchFamily="34" charset="0"/>
              </a:rPr>
              <a:t>Datacenters and network sites not exhaustive</a:t>
            </a:r>
          </a:p>
        </p:txBody>
      </p:sp>
    </p:spTree>
    <p:extLst>
      <p:ext uri="{BB962C8B-B14F-4D97-AF65-F5344CB8AC3E}">
        <p14:creationId xmlns:p14="http://schemas.microsoft.com/office/powerpoint/2010/main" val="22797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2" y="1662363"/>
            <a:ext cx="3091348" cy="2911713"/>
            <a:chOff x="6495581" y="1615764"/>
            <a:chExt cx="3031008"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438829" y="2782400"/>
              <a:ext cx="1087760" cy="1026808"/>
              <a:chOff x="9222297" y="2271245"/>
              <a:chExt cx="1087760" cy="1026808"/>
            </a:xfrm>
          </p:grpSpPr>
          <p:sp>
            <p:nvSpPr>
              <p:cNvPr id="724" name="Rectangle 723"/>
              <p:cNvSpPr/>
              <p:nvPr/>
            </p:nvSpPr>
            <p:spPr>
              <a:xfrm>
                <a:off x="9222297" y="2836388"/>
                <a:ext cx="1087760"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Verified single 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Employee &amp;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a:solidFill>
                  <a:schemeClr val="bg1"/>
                </a:solidFill>
              </a:rPr>
              <a:t>Rest assured with layered datacenter security</a:t>
            </a:r>
          </a:p>
        </p:txBody>
      </p:sp>
      <p:grpSp>
        <p:nvGrpSpPr>
          <p:cNvPr id="829" name="Group 828"/>
          <p:cNvGrpSpPr/>
          <p:nvPr/>
        </p:nvGrpSpPr>
        <p:grpSpPr>
          <a:xfrm>
            <a:off x="10632927" y="-7000"/>
            <a:ext cx="1800380" cy="1501443"/>
            <a:chOff x="10424520" y="-12802"/>
            <a:chExt cx="1765239" cy="1472137"/>
          </a:xfrm>
        </p:grpSpPr>
        <p:sp>
          <p:nvSpPr>
            <p:cNvPr id="830" name="Rectangle 82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1" name="Rectangle 83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2" name="Rectangle 83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3" name="Rectangle 832"/>
            <p:cNvSpPr/>
            <p:nvPr/>
          </p:nvSpPr>
          <p:spPr bwMode="auto">
            <a:xfrm>
              <a:off x="10679976" y="-5938"/>
              <a:ext cx="1353799" cy="5023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4" name="Rectangle 833"/>
            <p:cNvSpPr/>
            <p:nvPr/>
          </p:nvSpPr>
          <p:spPr bwMode="auto">
            <a:xfrm>
              <a:off x="10679976" y="505838"/>
              <a:ext cx="1353799" cy="46426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5" name="Rectangle 834"/>
            <p:cNvSpPr/>
            <p:nvPr/>
          </p:nvSpPr>
          <p:spPr bwMode="auto">
            <a:xfrm>
              <a:off x="10679976" y="984940"/>
              <a:ext cx="1353799" cy="47271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6" name="Rectangle 83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837" name="Rectangle 83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838" name="Rectangle 83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839" name="Group 838"/>
            <p:cNvGrpSpPr/>
            <p:nvPr/>
          </p:nvGrpSpPr>
          <p:grpSpPr>
            <a:xfrm>
              <a:off x="10464128" y="178742"/>
              <a:ext cx="189075" cy="189075"/>
              <a:chOff x="3521877" y="511997"/>
              <a:chExt cx="640398" cy="640398"/>
            </a:xfrm>
          </p:grpSpPr>
          <p:sp>
            <p:nvSpPr>
              <p:cNvPr id="862" name="Freeform 86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863" name="Oval 86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0" name="Group 839"/>
            <p:cNvGrpSpPr/>
            <p:nvPr/>
          </p:nvGrpSpPr>
          <p:grpSpPr>
            <a:xfrm>
              <a:off x="10458847" y="652091"/>
              <a:ext cx="201083" cy="201083"/>
              <a:chOff x="3500293" y="3151895"/>
              <a:chExt cx="681070" cy="681070"/>
            </a:xfrm>
          </p:grpSpPr>
          <p:grpSp>
            <p:nvGrpSpPr>
              <p:cNvPr id="858" name="Group 857"/>
              <p:cNvGrpSpPr/>
              <p:nvPr/>
            </p:nvGrpSpPr>
            <p:grpSpPr>
              <a:xfrm>
                <a:off x="3607832" y="3353215"/>
                <a:ext cx="469102" cy="355120"/>
                <a:chOff x="3268663" y="4287838"/>
                <a:chExt cx="4351337" cy="3294062"/>
              </a:xfrm>
              <a:solidFill>
                <a:schemeClr val="bg1"/>
              </a:solidFill>
            </p:grpSpPr>
            <p:sp>
              <p:nvSpPr>
                <p:cNvPr id="86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6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59" name="Oval 85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1" name="Group 840"/>
            <p:cNvGrpSpPr/>
            <p:nvPr/>
          </p:nvGrpSpPr>
          <p:grpSpPr>
            <a:xfrm>
              <a:off x="10483840" y="1167833"/>
              <a:ext cx="153842" cy="115459"/>
              <a:chOff x="2724150" y="20638"/>
              <a:chExt cx="4695825" cy="3524250"/>
            </a:xfrm>
            <a:solidFill>
              <a:schemeClr val="bg1"/>
            </a:solidFill>
          </p:grpSpPr>
          <p:sp>
            <p:nvSpPr>
              <p:cNvPr id="85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42" name="Rectangle 841"/>
            <p:cNvSpPr/>
            <p:nvPr/>
          </p:nvSpPr>
          <p:spPr bwMode="auto">
            <a:xfrm>
              <a:off x="10433220" y="-10137"/>
              <a:ext cx="1310211" cy="509111"/>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43" name="Rectangle 842"/>
            <p:cNvSpPr/>
            <p:nvPr/>
          </p:nvSpPr>
          <p:spPr bwMode="auto">
            <a:xfrm>
              <a:off x="10433220" y="498900"/>
              <a:ext cx="1308851" cy="483109"/>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844" name="Straight Connector 84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45" name="Straight Connector 84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46" name="Rectangle 84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847" name="Group 84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85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85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85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848" name="Rectangle 847"/>
            <p:cNvSpPr/>
            <p:nvPr/>
          </p:nvSpPr>
          <p:spPr>
            <a:xfrm rot="16200000">
              <a:off x="11553088" y="732577"/>
              <a:ext cx="805161" cy="346633"/>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b="1" dirty="0">
                  <a:solidFill>
                    <a:srgbClr val="FFFFFF"/>
                  </a:solidFill>
                  <a:latin typeface="Segoe UI Semibold" charset="0"/>
                  <a:ea typeface="Segoe UI Semibold" charset="0"/>
                  <a:cs typeface="Segoe UI Semibold" charset="0"/>
                </a:rPr>
                <a:t>Azure Stack + Hybrid</a:t>
              </a:r>
            </a:p>
          </p:txBody>
        </p:sp>
        <p:sp>
          <p:nvSpPr>
            <p:cNvPr id="849" name="Rectangle 848"/>
            <p:cNvSpPr/>
            <p:nvPr/>
          </p:nvSpPr>
          <p:spPr bwMode="auto">
            <a:xfrm>
              <a:off x="11738846" y="-12802"/>
              <a:ext cx="450913" cy="1468751"/>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850" name="Straight Connector 84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500"/>
                                  </p:stCondLst>
                                  <p:childTnLst>
                                    <p:set>
                                      <p:cBhvr>
                                        <p:cTn id="21" dur="1" fill="hold">
                                          <p:stCondLst>
                                            <p:cond delay="0"/>
                                          </p:stCondLst>
                                        </p:cTn>
                                        <p:tgtEl>
                                          <p:spTgt spid="523"/>
                                        </p:tgtEl>
                                        <p:attrNameLst>
                                          <p:attrName>style.visibility</p:attrName>
                                        </p:attrNameLst>
                                      </p:cBhvr>
                                      <p:to>
                                        <p:strVal val="visible"/>
                                      </p:to>
                                    </p:set>
                                    <p:animEffect transition="in" filter="fade">
                                      <p:cBhvr>
                                        <p:cTn id="22" dur="750"/>
                                        <p:tgtEl>
                                          <p:spTgt spid="52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24"/>
                                        </p:tgtEl>
                                        <p:attrNameLst>
                                          <p:attrName>style.visibility</p:attrName>
                                        </p:attrNameLst>
                                      </p:cBhvr>
                                      <p:to>
                                        <p:strVal val="visible"/>
                                      </p:to>
                                    </p:set>
                                    <p:animEffect transition="in" filter="fade">
                                      <p:cBhvr>
                                        <p:cTn id="25" dur="750"/>
                                        <p:tgtEl>
                                          <p:spTgt spid="5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27"/>
                                        </p:tgtEl>
                                        <p:attrNameLst>
                                          <p:attrName>style.visibility</p:attrName>
                                        </p:attrNameLst>
                                      </p:cBhvr>
                                      <p:to>
                                        <p:strVal val="visible"/>
                                      </p:to>
                                    </p:set>
                                    <p:animEffect transition="in" filter="fade">
                                      <p:cBhvr>
                                        <p:cTn id="30" dur="500"/>
                                        <p:tgtEl>
                                          <p:spTgt spid="82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01"/>
                                        </p:tgtEl>
                                        <p:attrNameLst>
                                          <p:attrName>style.visibility</p:attrName>
                                        </p:attrNameLst>
                                      </p:cBhvr>
                                      <p:to>
                                        <p:strVal val="visible"/>
                                      </p:to>
                                    </p:set>
                                    <p:animEffect transition="in" filter="fade">
                                      <p:cBhvr>
                                        <p:cTn id="33" dur="750"/>
                                        <p:tgtEl>
                                          <p:spTgt spid="50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4"/>
                                        </p:tgtEl>
                                        <p:attrNameLst>
                                          <p:attrName>style.visibility</p:attrName>
                                        </p:attrNameLst>
                                      </p:cBhvr>
                                      <p:to>
                                        <p:strVal val="visible"/>
                                      </p:to>
                                    </p:set>
                                    <p:animEffect transition="in" filter="fade">
                                      <p:cBhvr>
                                        <p:cTn id="41" dur="500"/>
                                        <p:tgtEl>
                                          <p:spTgt spid="824"/>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534"/>
                                        </p:tgtEl>
                                        <p:attrNameLst>
                                          <p:attrName>style.visibility</p:attrName>
                                        </p:attrNameLst>
                                      </p:cBhvr>
                                      <p:to>
                                        <p:strVal val="visible"/>
                                      </p:to>
                                    </p:set>
                                    <p:animEffect transition="in" filter="wipe(down)">
                                      <p:cBhvr>
                                        <p:cTn id="45" dur="500"/>
                                        <p:tgtEl>
                                          <p:spTgt spid="534"/>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554"/>
                                        </p:tgtEl>
                                        <p:attrNameLst>
                                          <p:attrName>style.visibility</p:attrName>
                                        </p:attrNameLst>
                                      </p:cBhvr>
                                      <p:to>
                                        <p:strVal val="visible"/>
                                      </p:to>
                                    </p:set>
                                    <p:animEffect transition="in" filter="fade">
                                      <p:cBhvr>
                                        <p:cTn id="49" dur="500"/>
                                        <p:tgtEl>
                                          <p:spTgt spid="554"/>
                                        </p:tgtEl>
                                      </p:cBhvr>
                                    </p:animEffect>
                                  </p:childTnLst>
                                </p:cTn>
                              </p:par>
                              <p:par>
                                <p:cTn id="50" presetID="22" presetClass="entr" presetSubtype="4" fill="hold" nodeType="withEffect">
                                  <p:stCondLst>
                                    <p:cond delay="0"/>
                                  </p:stCondLst>
                                  <p:childTnLst>
                                    <p:set>
                                      <p:cBhvr>
                                        <p:cTn id="51" dur="1" fill="hold">
                                          <p:stCondLst>
                                            <p:cond delay="0"/>
                                          </p:stCondLst>
                                        </p:cTn>
                                        <p:tgtEl>
                                          <p:spTgt spid="532"/>
                                        </p:tgtEl>
                                        <p:attrNameLst>
                                          <p:attrName>style.visibility</p:attrName>
                                        </p:attrNameLst>
                                      </p:cBhvr>
                                      <p:to>
                                        <p:strVal val="visible"/>
                                      </p:to>
                                    </p:set>
                                    <p:animEffect transition="in" filter="wipe(down)">
                                      <p:cBhvr>
                                        <p:cTn id="52" dur="500"/>
                                        <p:tgtEl>
                                          <p:spTgt spid="5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41"/>
                                        </p:tgtEl>
                                        <p:attrNameLst>
                                          <p:attrName>style.visibility</p:attrName>
                                        </p:attrNameLst>
                                      </p:cBhvr>
                                      <p:to>
                                        <p:strVal val="visible"/>
                                      </p:to>
                                    </p:set>
                                    <p:animEffect transition="in" filter="wipe(left)">
                                      <p:cBhvr>
                                        <p:cTn id="57" dur="500"/>
                                        <p:tgtEl>
                                          <p:spTgt spid="541"/>
                                        </p:tgtEl>
                                      </p:cBhvr>
                                    </p:animEffect>
                                  </p:childTnLst>
                                </p:cTn>
                              </p:par>
                              <p:par>
                                <p:cTn id="58" presetID="10" presetClass="entr" presetSubtype="0" fill="hold" nodeType="withEffect">
                                  <p:stCondLst>
                                    <p:cond delay="0"/>
                                  </p:stCondLst>
                                  <p:childTnLst>
                                    <p:set>
                                      <p:cBhvr>
                                        <p:cTn id="59" dur="1" fill="hold">
                                          <p:stCondLst>
                                            <p:cond delay="0"/>
                                          </p:stCondLst>
                                        </p:cTn>
                                        <p:tgtEl>
                                          <p:spTgt spid="576"/>
                                        </p:tgtEl>
                                        <p:attrNameLst>
                                          <p:attrName>style.visibility</p:attrName>
                                        </p:attrNameLst>
                                      </p:cBhvr>
                                      <p:to>
                                        <p:strVal val="visible"/>
                                      </p:to>
                                    </p:set>
                                    <p:animEffect transition="in" filter="fade">
                                      <p:cBhvr>
                                        <p:cTn id="60" dur="500"/>
                                        <p:tgtEl>
                                          <p:spTgt spid="576"/>
                                        </p:tgtEl>
                                      </p:cBhvr>
                                    </p:animEffect>
                                  </p:childTnLst>
                                </p:cTn>
                              </p:par>
                              <p:par>
                                <p:cTn id="61" presetID="22" presetClass="entr" presetSubtype="4" fill="hold" nodeType="withEffect">
                                  <p:stCondLst>
                                    <p:cond delay="0"/>
                                  </p:stCondLst>
                                  <p:childTnLst>
                                    <p:set>
                                      <p:cBhvr>
                                        <p:cTn id="62" dur="1" fill="hold">
                                          <p:stCondLst>
                                            <p:cond delay="0"/>
                                          </p:stCondLst>
                                        </p:cTn>
                                        <p:tgtEl>
                                          <p:spTgt spid="544"/>
                                        </p:tgtEl>
                                        <p:attrNameLst>
                                          <p:attrName>style.visibility</p:attrName>
                                        </p:attrNameLst>
                                      </p:cBhvr>
                                      <p:to>
                                        <p:strVal val="visible"/>
                                      </p:to>
                                    </p:set>
                                    <p:animEffect transition="in" filter="wipe(down)">
                                      <p:cBhvr>
                                        <p:cTn id="63" dur="500"/>
                                        <p:tgtEl>
                                          <p:spTgt spid="5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37"/>
                                        </p:tgtEl>
                                        <p:attrNameLst>
                                          <p:attrName>style.visibility</p:attrName>
                                        </p:attrNameLst>
                                      </p:cBhvr>
                                      <p:to>
                                        <p:strVal val="visible"/>
                                      </p:to>
                                    </p:set>
                                    <p:animEffect transition="in" filter="wipe(left)">
                                      <p:cBhvr>
                                        <p:cTn id="68" dur="500"/>
                                        <p:tgtEl>
                                          <p:spTgt spid="537"/>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593"/>
                                        </p:tgtEl>
                                        <p:attrNameLst>
                                          <p:attrName>style.visibility</p:attrName>
                                        </p:attrNameLst>
                                      </p:cBhvr>
                                      <p:to>
                                        <p:strVal val="visible"/>
                                      </p:to>
                                    </p:set>
                                    <p:animEffect transition="in" filter="fade">
                                      <p:cBhvr>
                                        <p:cTn id="72" dur="500"/>
                                        <p:tgtEl>
                                          <p:spTgt spid="593"/>
                                        </p:tgtEl>
                                      </p:cBhvr>
                                    </p:animEffect>
                                  </p:childTnLst>
                                </p:cTn>
                              </p:par>
                              <p:par>
                                <p:cTn id="73" presetID="22" presetClass="entr" presetSubtype="4" fill="hold" nodeType="withEffect">
                                  <p:stCondLst>
                                    <p:cond delay="0"/>
                                  </p:stCondLst>
                                  <p:childTnLst>
                                    <p:set>
                                      <p:cBhvr>
                                        <p:cTn id="74" dur="1" fill="hold">
                                          <p:stCondLst>
                                            <p:cond delay="0"/>
                                          </p:stCondLst>
                                        </p:cTn>
                                        <p:tgtEl>
                                          <p:spTgt spid="533"/>
                                        </p:tgtEl>
                                        <p:attrNameLst>
                                          <p:attrName>style.visibility</p:attrName>
                                        </p:attrNameLst>
                                      </p:cBhvr>
                                      <p:to>
                                        <p:strVal val="visible"/>
                                      </p:to>
                                    </p:set>
                                    <p:animEffect transition="in" filter="wipe(down)">
                                      <p:cBhvr>
                                        <p:cTn id="75" dur="500"/>
                                        <p:tgtEl>
                                          <p:spTgt spid="5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45"/>
                                        </p:tgtEl>
                                        <p:attrNameLst>
                                          <p:attrName>style.visibility</p:attrName>
                                        </p:attrNameLst>
                                      </p:cBhvr>
                                      <p:to>
                                        <p:strVal val="visible"/>
                                      </p:to>
                                    </p:set>
                                    <p:animEffect transition="in" filter="fade">
                                      <p:cBhvr>
                                        <p:cTn id="80" dur="500"/>
                                        <p:tgtEl>
                                          <p:spTgt spid="545"/>
                                        </p:tgtEl>
                                      </p:cBhvr>
                                    </p:animEffect>
                                  </p:childTnLst>
                                </p:cTn>
                              </p:par>
                              <p:par>
                                <p:cTn id="81" presetID="10" presetClass="entr" presetSubtype="0" fill="hold" nodeType="withEffect">
                                  <p:stCondLst>
                                    <p:cond delay="200"/>
                                  </p:stCondLst>
                                  <p:childTnLst>
                                    <p:set>
                                      <p:cBhvr>
                                        <p:cTn id="82" dur="1" fill="hold">
                                          <p:stCondLst>
                                            <p:cond delay="0"/>
                                          </p:stCondLst>
                                        </p:cTn>
                                        <p:tgtEl>
                                          <p:spTgt spid="809"/>
                                        </p:tgtEl>
                                        <p:attrNameLst>
                                          <p:attrName>style.visibility</p:attrName>
                                        </p:attrNameLst>
                                      </p:cBhvr>
                                      <p:to>
                                        <p:strVal val="visible"/>
                                      </p:to>
                                    </p:set>
                                    <p:animEffect transition="in" filter="fade">
                                      <p:cBhvr>
                                        <p:cTn id="83"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9" name="Freeform 2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91606" y="2574304"/>
            <a:ext cx="460244" cy="449535"/>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323772" y="2195616"/>
            <a:ext cx="7037263" cy="1139537"/>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Aft>
                <a:spcPct val="0"/>
              </a:spcAft>
              <a:defRPr/>
            </a:pPr>
            <a:r>
              <a:rPr lang="en-US" sz="4799" spc="-102" dirty="0">
                <a:solidFill>
                  <a:srgbClr val="0078D7"/>
                </a:solidFill>
                <a:latin typeface="Segoe UI Light"/>
              </a:rPr>
              <a:t>Azure </a:t>
            </a:r>
          </a:p>
          <a:p>
            <a:pPr defTabSz="932384" fontAlgn="base">
              <a:spcAft>
                <a:spcPct val="0"/>
              </a:spcAft>
              <a:defRPr/>
            </a:pPr>
            <a:r>
              <a:rPr lang="en-US" sz="4799" spc="-102" dirty="0">
                <a:solidFill>
                  <a:srgbClr val="0078D7"/>
                </a:solidFill>
                <a:latin typeface="Segoe UI Light"/>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323773" y="3639637"/>
            <a:ext cx="4762040" cy="1443956"/>
          </a:xfrm>
          <a:prstGeom prst="rect">
            <a:avLst/>
          </a:prstGeom>
        </p:spPr>
        <p:txBody>
          <a:bodyPr wrap="square" lIns="149175">
            <a:spAutoFit/>
          </a:bodyPr>
          <a:lstStyle/>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Protection through best practices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Detect threats and attacks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Remediate issues</a:t>
            </a:r>
          </a:p>
        </p:txBody>
      </p:sp>
      <p:grpSp>
        <p:nvGrpSpPr>
          <p:cNvPr id="2" name="Group 1"/>
          <p:cNvGrpSpPr/>
          <p:nvPr/>
        </p:nvGrpSpPr>
        <p:grpSpPr>
          <a:xfrm>
            <a:off x="6259521" y="460920"/>
            <a:ext cx="6176073" cy="6462649"/>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descr="A screenshot of a computer&#10;&#10;Description generated with very high confidence">
              <a:extLst>
                <a:ext uri="{FF2B5EF4-FFF2-40B4-BE49-F238E27FC236}">
                  <a16:creationId xmlns:a16="http://schemas.microsoft.com/office/drawing/2014/main" id="{7F4BC64D-772A-494C-9045-9302C0F3B75A}"/>
                </a:ext>
              </a:extLst>
            </p:cNvPr>
            <p:cNvPicPr>
              <a:picLocks noChangeAspect="1"/>
            </p:cNvPicPr>
            <p:nvPr/>
          </p:nvPicPr>
          <p:blipFill rotWithShape="1">
            <a:blip r:embed="rId4"/>
            <a:srcRect r="19963" b="6321"/>
            <a:stretch/>
          </p:blipFill>
          <p:spPr>
            <a:xfrm>
              <a:off x="7100347" y="698726"/>
              <a:ext cx="5091654" cy="4307500"/>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2310530" y="-16266"/>
            <a:ext cx="8215862" cy="6839709"/>
            <a:chOff x="10424520" y="-4607"/>
            <a:chExt cx="1762005" cy="1466870"/>
          </a:xfrm>
        </p:grpSpPr>
        <p:sp>
          <p:nvSpPr>
            <p:cNvPr id="100" name="Rectangle 9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1" name="Rectangle 10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2" name="Rectangle 10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3" name="Rectangle 102"/>
            <p:cNvSpPr/>
            <p:nvPr/>
          </p:nvSpPr>
          <p:spPr bwMode="auto">
            <a:xfrm>
              <a:off x="10679976" y="495165"/>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4" name="Rectangle 103"/>
            <p:cNvSpPr/>
            <p:nvPr/>
          </p:nvSpPr>
          <p:spPr bwMode="auto">
            <a:xfrm>
              <a:off x="10679976" y="973463"/>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5" name="Rectangle 104"/>
            <p:cNvSpPr/>
            <p:nvPr/>
          </p:nvSpPr>
          <p:spPr bwMode="auto">
            <a:xfrm>
              <a:off x="10679976" y="-4607"/>
              <a:ext cx="1353799" cy="50608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6" name="Rectangle 10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07" name="Rectangle 10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08" name="Rectangle 10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109" name="Group 108"/>
            <p:cNvGrpSpPr/>
            <p:nvPr/>
          </p:nvGrpSpPr>
          <p:grpSpPr>
            <a:xfrm>
              <a:off x="10464128" y="178742"/>
              <a:ext cx="189075" cy="189075"/>
              <a:chOff x="3521877" y="511997"/>
              <a:chExt cx="640398" cy="640398"/>
            </a:xfrm>
          </p:grpSpPr>
          <p:sp>
            <p:nvSpPr>
              <p:cNvPr id="132" name="Freeform 13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133" name="Oval 13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0" name="Group 109"/>
            <p:cNvGrpSpPr/>
            <p:nvPr/>
          </p:nvGrpSpPr>
          <p:grpSpPr>
            <a:xfrm>
              <a:off x="10458847" y="652091"/>
              <a:ext cx="201083" cy="201083"/>
              <a:chOff x="3500293" y="3151895"/>
              <a:chExt cx="681070" cy="681070"/>
            </a:xfrm>
          </p:grpSpPr>
          <p:grpSp>
            <p:nvGrpSpPr>
              <p:cNvPr id="128" name="Group 127"/>
              <p:cNvGrpSpPr/>
              <p:nvPr/>
            </p:nvGrpSpPr>
            <p:grpSpPr>
              <a:xfrm>
                <a:off x="3607832" y="3353215"/>
                <a:ext cx="469102" cy="355120"/>
                <a:chOff x="3268663" y="4287838"/>
                <a:chExt cx="4351337" cy="3294062"/>
              </a:xfrm>
              <a:solidFill>
                <a:schemeClr val="bg1"/>
              </a:solidFill>
            </p:grpSpPr>
            <p:sp>
              <p:nvSpPr>
                <p:cNvPr id="13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3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29" name="Oval 12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1" name="Group 110"/>
            <p:cNvGrpSpPr/>
            <p:nvPr/>
          </p:nvGrpSpPr>
          <p:grpSpPr>
            <a:xfrm>
              <a:off x="10483840" y="1167833"/>
              <a:ext cx="153842" cy="115459"/>
              <a:chOff x="2724150" y="20638"/>
              <a:chExt cx="4695825" cy="3524250"/>
            </a:xfrm>
            <a:solidFill>
              <a:schemeClr val="bg1"/>
            </a:solidFill>
          </p:grpSpPr>
          <p:sp>
            <p:nvSpPr>
              <p:cNvPr id="12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12" name="Rectangle 111"/>
            <p:cNvSpPr/>
            <p:nvPr/>
          </p:nvSpPr>
          <p:spPr bwMode="auto">
            <a:xfrm>
              <a:off x="10433220" y="501479"/>
              <a:ext cx="131021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13" name="Rectangle 112"/>
            <p:cNvSpPr/>
            <p:nvPr/>
          </p:nvSpPr>
          <p:spPr bwMode="auto">
            <a:xfrm>
              <a:off x="10433220" y="979777"/>
              <a:ext cx="130885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114" name="Straight Connector 11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6" name="Rectangle 11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117" name="Group 11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12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12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12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118" name="Rectangle 117"/>
            <p:cNvSpPr/>
            <p:nvPr/>
          </p:nvSpPr>
          <p:spPr>
            <a:xfrm rot="16200000">
              <a:off x="11553088" y="881889"/>
              <a:ext cx="805161" cy="48008"/>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Stack + Hybrid</a:t>
              </a:r>
            </a:p>
          </p:txBody>
        </p:sp>
        <p:sp>
          <p:nvSpPr>
            <p:cNvPr id="119" name="Rectangle 118"/>
            <p:cNvSpPr/>
            <p:nvPr/>
          </p:nvSpPr>
          <p:spPr bwMode="auto">
            <a:xfrm>
              <a:off x="11738846" y="1707"/>
              <a:ext cx="447679" cy="145424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120" name="Straight Connector 11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3" name="TextBox 10">
            <a:extLst>
              <a:ext uri="{FF2B5EF4-FFF2-40B4-BE49-F238E27FC236}">
                <a16:creationId xmlns:a16="http://schemas.microsoft.com/office/drawing/2014/main" id="{896338E4-5E15-43CE-8AF9-7CEA7FF4CEDC}"/>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77293" y="3177938"/>
            <a:ext cx="747003" cy="74700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406985" y="3215629"/>
            <a:ext cx="687620" cy="671619"/>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95053" y="3171750"/>
            <a:ext cx="511484" cy="75937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2" name="Freeform 61"/>
          <p:cNvSpPr>
            <a:spLocks noChangeArrowheads="1"/>
          </p:cNvSpPr>
          <p:nvPr/>
        </p:nvSpPr>
        <p:spPr bwMode="auto">
          <a:xfrm>
            <a:off x="1347779" y="3152655"/>
            <a:ext cx="806031" cy="79756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73" name="Rectangle 172"/>
          <p:cNvSpPr/>
          <p:nvPr/>
        </p:nvSpPr>
        <p:spPr bwMode="auto">
          <a:xfrm>
            <a:off x="-9096" y="-27832"/>
            <a:ext cx="4379102" cy="7041520"/>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grpSp>
        <p:nvGrpSpPr>
          <p:cNvPr id="2" name="Group 1"/>
          <p:cNvGrpSpPr/>
          <p:nvPr/>
        </p:nvGrpSpPr>
        <p:grpSpPr>
          <a:xfrm>
            <a:off x="4370005" y="-27833"/>
            <a:ext cx="8092619" cy="7039827"/>
            <a:chOff x="4283844" y="-27289"/>
            <a:chExt cx="7934660" cy="6902418"/>
          </a:xfrm>
        </p:grpSpPr>
        <p:sp>
          <p:nvSpPr>
            <p:cNvPr id="158" name="Rectangle 157"/>
            <p:cNvSpPr/>
            <p:nvPr/>
          </p:nvSpPr>
          <p:spPr bwMode="auto">
            <a:xfrm>
              <a:off x="4283901" y="1655499"/>
              <a:ext cx="7913662" cy="3566877"/>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7" name="Rectangle 166"/>
            <p:cNvSpPr/>
            <p:nvPr/>
          </p:nvSpPr>
          <p:spPr bwMode="auto">
            <a:xfrm>
              <a:off x="4283901" y="5170853"/>
              <a:ext cx="7913662"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4" name="Rectangle 163"/>
            <p:cNvSpPr/>
            <p:nvPr/>
          </p:nvSpPr>
          <p:spPr bwMode="auto">
            <a:xfrm>
              <a:off x="4283844" y="-27289"/>
              <a:ext cx="7934660"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71" name="Rectangle 170"/>
            <p:cNvSpPr/>
            <p:nvPr/>
          </p:nvSpPr>
          <p:spPr bwMode="auto">
            <a:xfrm>
              <a:off x="11249886" y="-25052"/>
              <a:ext cx="968618" cy="69001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r>
                <a:rPr lang="en-US" sz="1836" b="1" dirty="0">
                  <a:gradFill>
                    <a:gsLst>
                      <a:gs pos="0">
                        <a:srgbClr val="FFFFFF"/>
                      </a:gs>
                      <a:gs pos="100000">
                        <a:srgbClr val="FFFFFF"/>
                      </a:gs>
                    </a:gsLst>
                    <a:lin ang="5400000" scaled="0"/>
                  </a:gradFill>
                  <a:latin typeface="Segoe UI Semibold" charset="0"/>
                  <a:ea typeface="Segoe UI Semibold" charset="0"/>
                  <a:cs typeface="Segoe UI Semibold" charset="0"/>
                </a:rPr>
                <a:t>Azure Stack + Hybrid</a:t>
              </a:r>
            </a:p>
          </p:txBody>
        </p:sp>
      </p:grpSp>
      <p:sp>
        <p:nvSpPr>
          <p:cNvPr id="168" name="Rectangle 167"/>
          <p:cNvSpPr/>
          <p:nvPr/>
        </p:nvSpPr>
        <p:spPr bwMode="auto">
          <a:xfrm>
            <a:off x="4640747" y="5506181"/>
            <a:ext cx="6380911" cy="548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69" name="Rectangle 168"/>
          <p:cNvSpPr/>
          <p:nvPr/>
        </p:nvSpPr>
        <p:spPr bwMode="auto">
          <a:xfrm>
            <a:off x="4450810"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Compute</a:t>
            </a:r>
          </a:p>
        </p:txBody>
      </p:sp>
      <p:sp>
        <p:nvSpPr>
          <p:cNvPr id="21" name="Rectangle 20"/>
          <p:cNvSpPr/>
          <p:nvPr/>
        </p:nvSpPr>
        <p:spPr bwMode="auto">
          <a:xfrm>
            <a:off x="6726081"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Storage</a:t>
            </a:r>
          </a:p>
        </p:txBody>
      </p:sp>
      <p:sp>
        <p:nvSpPr>
          <p:cNvPr id="22" name="Rectangle 21"/>
          <p:cNvSpPr/>
          <p:nvPr/>
        </p:nvSpPr>
        <p:spPr bwMode="auto">
          <a:xfrm>
            <a:off x="9410602"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Networking</a:t>
            </a:r>
          </a:p>
        </p:txBody>
      </p:sp>
      <p:sp>
        <p:nvSpPr>
          <p:cNvPr id="23" name="Rectangle 22"/>
          <p:cNvSpPr/>
          <p:nvPr/>
        </p:nvSpPr>
        <p:spPr bwMode="auto">
          <a:xfrm>
            <a:off x="5643140" y="5987634"/>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Security</a:t>
            </a:r>
          </a:p>
        </p:txBody>
      </p:sp>
      <p:sp>
        <p:nvSpPr>
          <p:cNvPr id="24" name="Rectangle 23"/>
          <p:cNvSpPr/>
          <p:nvPr/>
        </p:nvSpPr>
        <p:spPr bwMode="auto">
          <a:xfrm>
            <a:off x="7802695" y="5987634"/>
            <a:ext cx="1753631"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Management</a:t>
            </a:r>
          </a:p>
        </p:txBody>
      </p:sp>
      <p:sp>
        <p:nvSpPr>
          <p:cNvPr id="160" name="Rectangle 159"/>
          <p:cNvSpPr/>
          <p:nvPr/>
        </p:nvSpPr>
        <p:spPr bwMode="auto">
          <a:xfrm>
            <a:off x="4639485" y="22376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61" name="Rectangle 160"/>
          <p:cNvSpPr/>
          <p:nvPr/>
        </p:nvSpPr>
        <p:spPr bwMode="auto">
          <a:xfrm>
            <a:off x="4660756"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Web + Mobile</a:t>
            </a:r>
            <a:br>
              <a:rPr lang="en-US" sz="1836" dirty="0">
                <a:solidFill>
                  <a:srgbClr val="505050">
                    <a:lumMod val="75000"/>
                  </a:srgbClr>
                </a:solidFill>
                <a:latin typeface="Segoe UI Semilight"/>
                <a:ea typeface="Segoe UI" pitchFamily="34" charset="0"/>
                <a:cs typeface="Segoe UI" pitchFamily="34" charset="0"/>
              </a:rPr>
            </a:br>
            <a:r>
              <a:rPr lang="en-US" sz="1836" dirty="0">
                <a:solidFill>
                  <a:srgbClr val="505050">
                    <a:lumMod val="75000"/>
                  </a:srgbClr>
                </a:solidFill>
                <a:latin typeface="Segoe UI Semilight"/>
                <a:ea typeface="Segoe UI" pitchFamily="34" charset="0"/>
                <a:cs typeface="Segoe UI" pitchFamily="34" charset="0"/>
              </a:rPr>
              <a:t>Internet of Things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Microservices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Containers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Serverless</a:t>
            </a:r>
          </a:p>
        </p:txBody>
      </p:sp>
      <p:sp>
        <p:nvSpPr>
          <p:cNvPr id="162" name="Rectangle 161"/>
          <p:cNvSpPr/>
          <p:nvPr/>
        </p:nvSpPr>
        <p:spPr bwMode="auto">
          <a:xfrm>
            <a:off x="7377660"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Identity</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Data + Analytics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Artificial Intelligence</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Cognitive 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High Performance Computing</a:t>
            </a:r>
          </a:p>
        </p:txBody>
      </p:sp>
      <p:sp>
        <p:nvSpPr>
          <p:cNvPr id="165" name="Rectangle 164"/>
          <p:cNvSpPr/>
          <p:nvPr/>
        </p:nvSpPr>
        <p:spPr bwMode="auto">
          <a:xfrm>
            <a:off x="4639485" y="2181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sp>
        <p:nvSpPr>
          <p:cNvPr id="166" name="Rectangle 165"/>
          <p:cNvSpPr/>
          <p:nvPr/>
        </p:nvSpPr>
        <p:spPr bwMode="auto">
          <a:xfrm>
            <a:off x="4660755" y="713182"/>
            <a:ext cx="5607371" cy="84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3" spcCol="18288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Developer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Tools</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DevOps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     </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Portal +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Scripting</a:t>
            </a:r>
          </a:p>
        </p:txBody>
      </p:sp>
      <p:cxnSp>
        <p:nvCxnSpPr>
          <p:cNvPr id="32" name="Straight Connector 31">
            <a:extLst>
              <a:ext uri="{FF2B5EF4-FFF2-40B4-BE49-F238E27FC236}">
                <a16:creationId xmlns:a16="http://schemas.microsoft.com/office/drawing/2014/main" id="{153D86BF-D60D-4D45-AD9A-B2638811C3FD}"/>
              </a:ext>
            </a:extLst>
          </p:cNvPr>
          <p:cNvCxnSpPr>
            <a:cxnSpLocks/>
          </p:cNvCxnSpPr>
          <p:nvPr/>
        </p:nvCxnSpPr>
        <p:spPr>
          <a:xfrm>
            <a:off x="3475953" y="496"/>
            <a:ext cx="0" cy="7025446"/>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1" name="Group 10"/>
          <p:cNvGrpSpPr/>
          <p:nvPr/>
        </p:nvGrpSpPr>
        <p:grpSpPr>
          <a:xfrm>
            <a:off x="3475955" y="1703912"/>
            <a:ext cx="881334" cy="3577108"/>
            <a:chOff x="3407244" y="1670654"/>
            <a:chExt cx="896670" cy="3507287"/>
          </a:xfrm>
        </p:grpSpPr>
        <p:cxnSp>
          <p:nvCxnSpPr>
            <p:cNvPr id="33" name="Straight Connector 32">
              <a:extLst>
                <a:ext uri="{FF2B5EF4-FFF2-40B4-BE49-F238E27FC236}">
                  <a16:creationId xmlns:a16="http://schemas.microsoft.com/office/drawing/2014/main" id="{153D86BF-D60D-4D45-AD9A-B2638811C3FD}"/>
                </a:ext>
              </a:extLst>
            </p:cNvPr>
            <p:cNvCxnSpPr>
              <a:cxnSpLocks/>
            </p:cNvCxnSpPr>
            <p:nvPr/>
          </p:nvCxnSpPr>
          <p:spPr>
            <a:xfrm>
              <a:off x="3407244" y="1670654"/>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153D86BF-D60D-4D45-AD9A-B2638811C3FD}"/>
                </a:ext>
              </a:extLst>
            </p:cNvPr>
            <p:cNvCxnSpPr>
              <a:cxnSpLocks/>
            </p:cNvCxnSpPr>
            <p:nvPr/>
          </p:nvCxnSpPr>
          <p:spPr>
            <a:xfrm>
              <a:off x="3407244" y="5177941"/>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p:cNvGrpSpPr/>
          <p:nvPr/>
        </p:nvGrpSpPr>
        <p:grpSpPr>
          <a:xfrm>
            <a:off x="3589101" y="552272"/>
            <a:ext cx="653147" cy="653147"/>
            <a:chOff x="3521877" y="511997"/>
            <a:chExt cx="640398" cy="640398"/>
          </a:xfrm>
        </p:grpSpPr>
        <p:sp>
          <p:nvSpPr>
            <p:cNvPr id="34" name="Freeform 33"/>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1836">
                <a:solidFill>
                  <a:srgbClr val="505050"/>
                </a:solidFill>
                <a:latin typeface="Segoe UI"/>
              </a:endParaRPr>
            </a:p>
          </p:txBody>
        </p:sp>
        <p:sp>
          <p:nvSpPr>
            <p:cNvPr id="5" name="Oval 4"/>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3570856" y="3214641"/>
            <a:ext cx="694628" cy="694628"/>
            <a:chOff x="3500293" y="3151895"/>
            <a:chExt cx="681070" cy="681070"/>
          </a:xfrm>
        </p:grpSpPr>
        <p:grpSp>
          <p:nvGrpSpPr>
            <p:cNvPr id="40" name="Group 39"/>
            <p:cNvGrpSpPr/>
            <p:nvPr/>
          </p:nvGrpSpPr>
          <p:grpSpPr>
            <a:xfrm>
              <a:off x="3607832" y="3353215"/>
              <a:ext cx="469102" cy="355120"/>
              <a:chOff x="3268663" y="4287838"/>
              <a:chExt cx="4351337" cy="3294062"/>
            </a:xfrm>
            <a:solidFill>
              <a:schemeClr val="bg1"/>
            </a:solidFill>
          </p:grpSpPr>
          <p:sp>
            <p:nvSpPr>
              <p:cNvPr id="41"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42"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7" name="Oval 6"/>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p:cNvGrpSpPr/>
          <p:nvPr/>
        </p:nvGrpSpPr>
        <p:grpSpPr>
          <a:xfrm>
            <a:off x="3657194" y="5911502"/>
            <a:ext cx="531439" cy="398847"/>
            <a:chOff x="2724150" y="20638"/>
            <a:chExt cx="4695825" cy="3524250"/>
          </a:xfrm>
          <a:solidFill>
            <a:schemeClr val="bg1"/>
          </a:solidFill>
        </p:grpSpPr>
        <p:sp>
          <p:nvSpPr>
            <p:cNvPr id="52"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3"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5"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44" name="Group 43">
            <a:extLst>
              <a:ext uri="{FF2B5EF4-FFF2-40B4-BE49-F238E27FC236}">
                <a16:creationId xmlns:a16="http://schemas.microsoft.com/office/drawing/2014/main" id="{61249D4F-2BF9-4EDD-A8F1-E113D4AF9FA9}"/>
              </a:ext>
            </a:extLst>
          </p:cNvPr>
          <p:cNvGrpSpPr>
            <a:grpSpLocks noChangeAspect="1"/>
          </p:cNvGrpSpPr>
          <p:nvPr/>
        </p:nvGrpSpPr>
        <p:grpSpPr>
          <a:xfrm>
            <a:off x="11727414" y="579191"/>
            <a:ext cx="440225" cy="559562"/>
            <a:chOff x="2173288" y="115909"/>
            <a:chExt cx="5797550" cy="7369175"/>
          </a:xfrm>
          <a:solidFill>
            <a:srgbClr val="FFFFFF"/>
          </a:solidFill>
        </p:grpSpPr>
        <p:sp>
          <p:nvSpPr>
            <p:cNvPr id="46"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dirty="0">
                <a:solidFill>
                  <a:srgbClr val="FFFFFF"/>
                </a:solidFill>
                <a:latin typeface="Segoe UI"/>
              </a:endParaRPr>
            </a:p>
          </p:txBody>
        </p:sp>
        <p:sp>
          <p:nvSpPr>
            <p:cNvPr id="47"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sp>
          <p:nvSpPr>
            <p:cNvPr id="48"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gr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88535" y="3080860"/>
            <a:ext cx="2423077" cy="853076"/>
          </a:xfrm>
          <a:prstGeom prst="rect">
            <a:avLst/>
          </a:prstGeom>
        </p:spPr>
      </p:pic>
    </p:spTree>
    <p:extLst>
      <p:ext uri="{BB962C8B-B14F-4D97-AF65-F5344CB8AC3E}">
        <p14:creationId xmlns:p14="http://schemas.microsoft.com/office/powerpoint/2010/main" val="9478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29017" y="-464870"/>
            <a:ext cx="487464" cy="865480"/>
            <a:chOff x="749671" y="1272712"/>
            <a:chExt cx="477949" cy="848587"/>
          </a:xfrm>
        </p:grpSpPr>
        <p:grpSp>
          <p:nvGrpSpPr>
            <p:cNvPr id="37" name="Group 135"/>
            <p:cNvGrpSpPr>
              <a:grpSpLocks noChangeAspect="1"/>
            </p:cNvGrpSpPr>
            <p:nvPr/>
          </p:nvGrpSpPr>
          <p:grpSpPr bwMode="auto">
            <a:xfrm>
              <a:off x="860163" y="1548571"/>
              <a:ext cx="273312" cy="331910"/>
              <a:chOff x="3828" y="2131"/>
              <a:chExt cx="237" cy="419"/>
            </a:xfrm>
            <a:solidFill>
              <a:srgbClr val="001F50"/>
            </a:solidFill>
          </p:grpSpPr>
          <p:sp>
            <p:nvSpPr>
              <p:cNvPr id="39"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0"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1"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2"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38"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3" name="Group 42"/>
          <p:cNvGrpSpPr/>
          <p:nvPr/>
        </p:nvGrpSpPr>
        <p:grpSpPr>
          <a:xfrm>
            <a:off x="704202" y="-1091321"/>
            <a:ext cx="989344" cy="811944"/>
            <a:chOff x="2657475" y="611188"/>
            <a:chExt cx="1611313" cy="1322388"/>
          </a:xfrm>
        </p:grpSpPr>
        <p:sp>
          <p:nvSpPr>
            <p:cNvPr id="44"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8" name="Group 47"/>
          <p:cNvGrpSpPr/>
          <p:nvPr/>
        </p:nvGrpSpPr>
        <p:grpSpPr>
          <a:xfrm>
            <a:off x="5062299" y="-1265165"/>
            <a:ext cx="997367" cy="997366"/>
            <a:chOff x="6461125" y="374650"/>
            <a:chExt cx="1751013" cy="1751012"/>
          </a:xfrm>
        </p:grpSpPr>
        <p:sp>
          <p:nvSpPr>
            <p:cNvPr id="49"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51" name="Freeform 21"/>
          <p:cNvSpPr>
            <a:spLocks noEditPoints="1"/>
          </p:cNvSpPr>
          <p:nvPr/>
        </p:nvSpPr>
        <p:spPr bwMode="auto">
          <a:xfrm>
            <a:off x="8521160" y="-975784"/>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52" name="Group 51"/>
          <p:cNvGrpSpPr/>
          <p:nvPr/>
        </p:nvGrpSpPr>
        <p:grpSpPr>
          <a:xfrm>
            <a:off x="12794778" y="1302201"/>
            <a:ext cx="739544" cy="580354"/>
            <a:chOff x="8963025" y="-1204913"/>
            <a:chExt cx="1873251" cy="1470026"/>
          </a:xfrm>
          <a:solidFill>
            <a:srgbClr val="001F50"/>
          </a:solidFill>
        </p:grpSpPr>
        <p:sp>
          <p:nvSpPr>
            <p:cNvPr id="53"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6"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7"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1" name="Group 60"/>
          <p:cNvGrpSpPr/>
          <p:nvPr/>
        </p:nvGrpSpPr>
        <p:grpSpPr>
          <a:xfrm>
            <a:off x="10575511" y="-1171769"/>
            <a:ext cx="887125" cy="936773"/>
            <a:chOff x="8907463" y="388938"/>
            <a:chExt cx="1503363" cy="1587500"/>
          </a:xfrm>
          <a:solidFill>
            <a:srgbClr val="001F50"/>
          </a:solidFill>
        </p:grpSpPr>
        <p:sp>
          <p:nvSpPr>
            <p:cNvPr id="62"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3"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4"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6" name="Group 65"/>
          <p:cNvGrpSpPr/>
          <p:nvPr/>
        </p:nvGrpSpPr>
        <p:grpSpPr>
          <a:xfrm>
            <a:off x="-1114634" y="7097854"/>
            <a:ext cx="796618" cy="490528"/>
            <a:chOff x="2960687" y="4940300"/>
            <a:chExt cx="1611314" cy="992187"/>
          </a:xfrm>
          <a:solidFill>
            <a:srgbClr val="001F50"/>
          </a:solidFill>
        </p:grpSpPr>
        <p:sp>
          <p:nvSpPr>
            <p:cNvPr id="67"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2"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3"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8" name="Freeform 56"/>
          <p:cNvSpPr>
            <a:spLocks noEditPoints="1"/>
          </p:cNvSpPr>
          <p:nvPr/>
        </p:nvSpPr>
        <p:spPr bwMode="auto">
          <a:xfrm>
            <a:off x="4637705" y="7257172"/>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9" name="Group 78"/>
          <p:cNvGrpSpPr/>
          <p:nvPr/>
        </p:nvGrpSpPr>
        <p:grpSpPr>
          <a:xfrm>
            <a:off x="12042830" y="7227676"/>
            <a:ext cx="1031315" cy="702106"/>
            <a:chOff x="10160000" y="4967288"/>
            <a:chExt cx="1611313" cy="1096962"/>
          </a:xfrm>
        </p:grpSpPr>
        <p:sp>
          <p:nvSpPr>
            <p:cNvPr id="80"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547538"/>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Engage your customers</a:t>
            </a:r>
          </a:p>
        </p:txBody>
      </p:sp>
      <p:sp>
        <p:nvSpPr>
          <p:cNvPr id="71" name="empower"/>
          <p:cNvSpPr/>
          <p:nvPr/>
        </p:nvSpPr>
        <p:spPr bwMode="auto">
          <a:xfrm>
            <a:off x="1315005" y="4760638"/>
            <a:ext cx="256407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Empower your employees</a:t>
            </a:r>
          </a:p>
        </p:txBody>
      </p:sp>
      <p:sp>
        <p:nvSpPr>
          <p:cNvPr id="70" name="optimize"/>
          <p:cNvSpPr/>
          <p:nvPr/>
        </p:nvSpPr>
        <p:spPr bwMode="auto">
          <a:xfrm>
            <a:off x="8099682" y="476063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Optimize your operations</a:t>
            </a:r>
          </a:p>
        </p:txBody>
      </p:sp>
      <p:sp>
        <p:nvSpPr>
          <p:cNvPr id="68" name="transform"/>
          <p:cNvSpPr/>
          <p:nvPr/>
        </p:nvSpPr>
        <p:spPr bwMode="auto">
          <a:xfrm>
            <a:off x="8238877" y="1547538"/>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3"/>
          <a:stretch>
            <a:fillRect/>
          </a:stretch>
        </p:blipFill>
        <p:spPr>
          <a:xfrm>
            <a:off x="960920" y="1590611"/>
            <a:ext cx="576000" cy="576000"/>
          </a:xfrm>
          <a:prstGeom prst="rect">
            <a:avLst/>
          </a:prstGeom>
        </p:spPr>
      </p:pic>
      <p:pic>
        <p:nvPicPr>
          <p:cNvPr id="5" name="Picture 4"/>
          <p:cNvPicPr>
            <a:picLocks noChangeAspect="1"/>
          </p:cNvPicPr>
          <p:nvPr/>
        </p:nvPicPr>
        <p:blipFill>
          <a:blip r:embed="rId4"/>
          <a:stretch>
            <a:fillRect/>
          </a:stretch>
        </p:blipFill>
        <p:spPr>
          <a:xfrm>
            <a:off x="960920" y="3641757"/>
            <a:ext cx="576000" cy="576000"/>
          </a:xfrm>
          <a:prstGeom prst="rect">
            <a:avLst/>
          </a:prstGeom>
        </p:spPr>
      </p:pic>
      <p:pic>
        <p:nvPicPr>
          <p:cNvPr id="6" name="Picture 5"/>
          <p:cNvPicPr>
            <a:picLocks noChangeAspect="1"/>
          </p:cNvPicPr>
          <p:nvPr/>
        </p:nvPicPr>
        <p:blipFill>
          <a:blip r:embed="rId5"/>
          <a:stretch>
            <a:fillRect/>
          </a:stretch>
        </p:blipFill>
        <p:spPr>
          <a:xfrm>
            <a:off x="960920" y="4736981"/>
            <a:ext cx="576000" cy="576000"/>
          </a:xfrm>
          <a:prstGeom prst="rect">
            <a:avLst/>
          </a:prstGeom>
        </p:spPr>
      </p:pic>
      <p:pic>
        <p:nvPicPr>
          <p:cNvPr id="13" name="Picture 12"/>
          <p:cNvPicPr>
            <a:picLocks noChangeAspect="1"/>
          </p:cNvPicPr>
          <p:nvPr/>
        </p:nvPicPr>
        <p:blipFill>
          <a:blip r:embed="rId6"/>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7"/>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8"/>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9"/>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10"/>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1"/>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330272"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106625"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dirty="0">
                <a:solidFill>
                  <a:srgbClr val="0078D7"/>
                </a:solidFill>
                <a:latin typeface="Segoe UI Light"/>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585916"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851101"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87583" y="3765867"/>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49526"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833583"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566629"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312628" y="3765869"/>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5043713"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828570"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87697" y="2358928"/>
            <a:ext cx="969627" cy="96962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472238" y="2407852"/>
            <a:ext cx="892544" cy="871776"/>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326019" y="2350897"/>
            <a:ext cx="663915" cy="98568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4" name="Freeform 33"/>
          <p:cNvSpPr>
            <a:spLocks noChangeArrowheads="1"/>
          </p:cNvSpPr>
          <p:nvPr/>
        </p:nvSpPr>
        <p:spPr bwMode="auto">
          <a:xfrm>
            <a:off x="9877399" y="2352498"/>
            <a:ext cx="1046245" cy="1035260"/>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81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NIC</a:t>
            </a:r>
            <a:endParaRPr lang="en-GB" sz="1600" dirty="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3942008" y="6482248"/>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PIP</a:t>
            </a:r>
            <a:endParaRPr lang="en-GB" sz="1600" dirty="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33" grpId="0"/>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275767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4.81616E-6 L -0.05284 -4.81616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3"/>
          <a:stretch>
            <a:fillRect/>
          </a:stretch>
        </p:blipFill>
        <p:spPr>
          <a:xfrm>
            <a:off x="961653" y="4073326"/>
            <a:ext cx="864096" cy="86409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6"/>
          <a:stretch>
            <a:fillRect/>
          </a:stretch>
        </p:blipFill>
        <p:spPr>
          <a:xfrm>
            <a:off x="961653" y="5585494"/>
            <a:ext cx="842510" cy="842510"/>
          </a:xfrm>
          <a:prstGeom prst="rect">
            <a:avLst/>
          </a:prstGeom>
        </p:spPr>
      </p:pic>
      <p:pic>
        <p:nvPicPr>
          <p:cNvPr id="7" name="Picture 6"/>
          <p:cNvPicPr>
            <a:picLocks noChangeAspect="1"/>
          </p:cNvPicPr>
          <p:nvPr/>
        </p:nvPicPr>
        <p:blipFill>
          <a:blip r:embed="rId7"/>
          <a:stretch>
            <a:fillRect/>
          </a:stretch>
        </p:blipFill>
        <p:spPr>
          <a:xfrm>
            <a:off x="961653" y="1247809"/>
            <a:ext cx="902068" cy="902068"/>
          </a:xfrm>
          <a:prstGeom prst="rect">
            <a:avLst/>
          </a:prstGeom>
        </p:spPr>
      </p:pic>
      <p:pic>
        <p:nvPicPr>
          <p:cNvPr id="8" name="Picture 7"/>
          <p:cNvPicPr>
            <a:picLocks noChangeAspect="1"/>
          </p:cNvPicPr>
          <p:nvPr/>
        </p:nvPicPr>
        <p:blipFill>
          <a:blip r:embed="rId8"/>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3"/>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4"/>
          <a:srcRect l="20358" r="20358"/>
          <a:stretch>
            <a:fillRect/>
          </a:stretch>
        </p:blipFill>
        <p:spPr bwMode="ltGray">
          <a:xfrm>
            <a:off x="6225343" y="-1"/>
            <a:ext cx="6216650" cy="6992587"/>
          </a:xfrm>
          <a:prstGeom prst="rect">
            <a:avLst/>
          </a:prstGeom>
          <a:blipFill>
            <a:blip r:embed="rId5"/>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3"/>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1" name="Rectangle 60">
            <a:extLst>
              <a:ext uri="{FF2B5EF4-FFF2-40B4-BE49-F238E27FC236}">
                <a16:creationId xmlns:a16="http://schemas.microsoft.com/office/drawing/2014/main" id="{A0FEC0FD-68EB-4D5F-A3CD-0634C19DDC2D}"/>
              </a:ext>
            </a:extLst>
          </p:cNvPr>
          <p:cNvSpPr/>
          <p:nvPr/>
        </p:nvSpPr>
        <p:spPr>
          <a:xfrm>
            <a:off x="2311956"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endParaRPr lang="en-US" sz="2400" dirty="0">
              <a:solidFill>
                <a:srgbClr val="0089CF"/>
              </a:solidFill>
              <a:latin typeface="Segoe UI Semilight"/>
              <a:cs typeface="Segoe UI Semibold" panose="020B0702040204020203" pitchFamily="34" charset="0"/>
            </a:endParaRP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3rd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endParaRPr lang="en-US" sz="1836"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sp>
        <p:nvSpPr>
          <p:cNvPr id="83" name="Rectangle 82">
            <a:extLst>
              <a:ext uri="{FF2B5EF4-FFF2-40B4-BE49-F238E27FC236}">
                <a16:creationId xmlns:a16="http://schemas.microsoft.com/office/drawing/2014/main" id="{9171D429-CF38-4D04-8340-6FA5B4D9811D}"/>
              </a:ext>
            </a:extLst>
          </p:cNvPr>
          <p:cNvSpPr/>
          <p:nvPr/>
        </p:nvSpPr>
        <p:spPr>
          <a:xfrm>
            <a:off x="2686148" y="2584866"/>
            <a:ext cx="2255136" cy="414353"/>
          </a:xfrm>
          <a:prstGeom prst="rect">
            <a:avLst/>
          </a:prstGeom>
        </p:spPr>
        <p:txBody>
          <a:bodyPr wrap="none">
            <a:spAutoFit/>
          </a:bodyPr>
          <a:lstStyle/>
          <a:p>
            <a:pPr algn="ctr" defTabSz="932418">
              <a:spcAft>
                <a:spcPts val="600"/>
              </a:spcAft>
              <a:defRPr/>
            </a:pPr>
            <a:r>
              <a:rPr lang="en-US" sz="2040" dirty="0">
                <a:solidFill>
                  <a:srgbClr val="0078D7"/>
                </a:solidFill>
                <a:latin typeface="Segoe UI Semilight"/>
                <a:cs typeface="Segoe UI Semibold" panose="020B0702040204020203" pitchFamily="34" charset="0"/>
              </a:rPr>
              <a:t>Integrated tooling</a:t>
            </a:r>
          </a:p>
        </p:txBody>
      </p:sp>
      <p:grpSp>
        <p:nvGrpSpPr>
          <p:cNvPr id="86" name="Group 85"/>
          <p:cNvGrpSpPr/>
          <p:nvPr/>
        </p:nvGrpSpPr>
        <p:grpSpPr>
          <a:xfrm>
            <a:off x="3385492" y="1618971"/>
            <a:ext cx="856447" cy="780141"/>
            <a:chOff x="1687513" y="3995738"/>
            <a:chExt cx="3902075" cy="3554412"/>
          </a:xfrm>
          <a:solidFill>
            <a:schemeClr val="accent1"/>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chemeClr val="accent1"/>
          </a:solidFill>
          <a:ln>
            <a:noFill/>
          </a:ln>
          <a:effectLst/>
          <a:extLst/>
        </p:spPr>
        <p:txBody>
          <a:bodyPr wrap="none" anchor="ctr"/>
          <a:lstStyle/>
          <a:p>
            <a:pPr defTabSz="932597"/>
            <a:endParaRPr lang="en-US" sz="1836">
              <a:solidFill>
                <a:srgbClr val="505050"/>
              </a:solidFill>
              <a:latin typeface="Segoe UI"/>
            </a:endParaRPr>
          </a:p>
        </p:txBody>
      </p:sp>
      <p:grpSp>
        <p:nvGrpSpPr>
          <p:cNvPr id="91" name="Group 90"/>
          <p:cNvGrpSpPr/>
          <p:nvPr/>
        </p:nvGrpSpPr>
        <p:grpSpPr>
          <a:xfrm>
            <a:off x="6722543" y="1707921"/>
            <a:ext cx="795628" cy="602241"/>
            <a:chOff x="2524125" y="20638"/>
            <a:chExt cx="4748213" cy="3594100"/>
          </a:xfrm>
          <a:solidFill>
            <a:schemeClr val="accent1"/>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17673">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FEEDBACK</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4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300"/>
                                        <p:tgtEl>
                                          <p:spTgt spid="61"/>
                                        </p:tgtEl>
                                      </p:cBhvr>
                                    </p:animEffect>
                                  </p:childTnLst>
                                </p:cTn>
                              </p:par>
                              <p:par>
                                <p:cTn id="13" presetID="42" presetClass="path" presetSubtype="0" decel="100000" fill="hold" grpId="1" nodeType="withEffect">
                                  <p:stCondLst>
                                    <p:cond delay="0"/>
                                  </p:stCondLst>
                                  <p:childTnLst>
                                    <p:animMotion origin="layout" path="M -8.33333E-7 1.11111E-6 L -8.33333E-7 0.1338 " pathEditMode="relative" rAng="0" ptsTypes="AA">
                                      <p:cBhvr>
                                        <p:cTn id="14" dur="700" spd="-100000" fill="hold"/>
                                        <p:tgtEl>
                                          <p:spTgt spid="61"/>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300"/>
                                        <p:tgtEl>
                                          <p:spTgt spid="63"/>
                                        </p:tgtEl>
                                      </p:cBhvr>
                                    </p:animEffect>
                                  </p:childTnLst>
                                </p:cTn>
                              </p:par>
                              <p:par>
                                <p:cTn id="18" presetID="42" presetClass="path" presetSubtype="0" decel="100000" fill="hold" grpId="1" nodeType="withEffect">
                                  <p:stCondLst>
                                    <p:cond delay="250"/>
                                  </p:stCondLst>
                                  <p:childTnLst>
                                    <p:animMotion origin="layout" path="M 3.95833E-6 1.11111E-6 L 3.95833E-6 0.1338 " pathEditMode="relative" rAng="0" ptsTypes="AA">
                                      <p:cBhvr>
                                        <p:cTn id="19" dur="700" spd="-100000" fill="hold"/>
                                        <p:tgtEl>
                                          <p:spTgt spid="63"/>
                                        </p:tgtEl>
                                        <p:attrNameLst>
                                          <p:attrName>ppt_x</p:attrName>
                                          <p:attrName>ppt_y</p:attrName>
                                        </p:attrNameLst>
                                      </p:cBhvr>
                                      <p:rCtr x="0" y="6690"/>
                                    </p:animMotion>
                                  </p:childTnLst>
                                </p:cTn>
                              </p:par>
                              <p:par>
                                <p:cTn id="20" presetID="10" presetClass="entr" presetSubtype="0" fill="hold" nodeType="withEffect">
                                  <p:stCondLst>
                                    <p:cond delay="6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9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300"/>
                                        <p:tgtEl>
                                          <p:spTgt spid="62"/>
                                        </p:tgtEl>
                                      </p:cBhvr>
                                    </p:animEffect>
                                  </p:childTnLst>
                                </p:cTn>
                              </p:par>
                              <p:par>
                                <p:cTn id="26" presetID="42" presetClass="path" presetSubtype="0" decel="100000" fill="hold" grpId="1" nodeType="withEffect">
                                  <p:stCondLst>
                                    <p:cond delay="500"/>
                                  </p:stCondLst>
                                  <p:childTnLst>
                                    <p:animMotion origin="layout" path="M 1.875E-6 1.11111E-6 L 1.875E-6 0.1338 " pathEditMode="relative" rAng="0" ptsTypes="AA">
                                      <p:cBhvr>
                                        <p:cTn id="27" dur="700" spd="-100000" fill="hold"/>
                                        <p:tgtEl>
                                          <p:spTgt spid="62"/>
                                        </p:tgtEl>
                                        <p:attrNameLst>
                                          <p:attrName>ppt_x</p:attrName>
                                          <p:attrName>ppt_y</p:attrName>
                                        </p:attrNameLst>
                                      </p:cBhvr>
                                      <p:rCtr x="0" y="6690"/>
                                    </p:animMotion>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300"/>
                                        <p:tgtEl>
                                          <p:spTgt spid="83"/>
                                        </p:tgtEl>
                                      </p:cBhvr>
                                    </p:animEffect>
                                  </p:childTnLst>
                                </p:cTn>
                              </p:par>
                              <p:par>
                                <p:cTn id="34" presetID="42" presetClass="path" presetSubtype="0" decel="100000" fill="hold" grpId="1" nodeType="withEffect">
                                  <p:stCondLst>
                                    <p:cond delay="0"/>
                                  </p:stCondLst>
                                  <p:childTnLst>
                                    <p:animMotion origin="layout" path="M -6.25E-7 -1.11111E-6 L -6.25E-7 0.1338 " pathEditMode="relative" rAng="0" ptsTypes="AA">
                                      <p:cBhvr>
                                        <p:cTn id="35" dur="700" spd="-100000" fill="hold"/>
                                        <p:tgtEl>
                                          <p:spTgt spid="83"/>
                                        </p:tgtEl>
                                        <p:attrNameLst>
                                          <p:attrName>ppt_x</p:attrName>
                                          <p:attrName>ppt_y</p:attrName>
                                        </p:attrNameLst>
                                      </p:cBhvr>
                                      <p:rCtr x="0" y="6690"/>
                                    </p:animMotion>
                                  </p:childTnLst>
                                </p:cTn>
                              </p:par>
                              <p:par>
                                <p:cTn id="36" presetID="10" presetClass="entr" presetSubtype="0" fill="hold" nodeType="withEffect">
                                  <p:stCondLst>
                                    <p:cond delay="40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14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1" grpId="0"/>
      <p:bldP spid="61" grpId="1"/>
      <p:bldP spid="62" grpId="0"/>
      <p:bldP spid="62" grpId="1"/>
      <p:bldP spid="63" grpId="0"/>
      <p:bldP spid="63" grpId="1"/>
      <p:bldP spid="83" grpId="0"/>
      <p:bldP spid="83" grpId="1"/>
      <p:bldP spid="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53"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3"/>
          <a:stretch>
            <a:fillRect/>
          </a:stretch>
        </p:blipFill>
        <p:spPr>
          <a:xfrm>
            <a:off x="80851" y="1482839"/>
            <a:ext cx="5467400" cy="4487337"/>
          </a:xfrm>
          <a:prstGeom prst="rect">
            <a:avLst/>
          </a:prstGeom>
        </p:spPr>
      </p:pic>
      <p:pic>
        <p:nvPicPr>
          <p:cNvPr id="15" name="Picture 14"/>
          <p:cNvPicPr>
            <a:picLocks noChangeAspect="1"/>
          </p:cNvPicPr>
          <p:nvPr/>
        </p:nvPicPr>
        <p:blipFill>
          <a:blip r:embed="rId4"/>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8"/>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 in Logic Apps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Testing using Conditional actions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Download Postman from www.getpostman.com!</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678975" y="5758357"/>
            <a:ext cx="907965" cy="126741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387404" y="1885519"/>
            <a:ext cx="1005916"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589118" y="5911485"/>
            <a:ext cx="112461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Monitor</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904348" y="1885519"/>
            <a:ext cx="105856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Govern</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393341" y="2166051"/>
            <a:ext cx="2038528" cy="709253"/>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Threat Protection</a:t>
            </a:r>
          </a:p>
        </p:txBody>
      </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F5B1C3BE-F9AF-433F-81E8-DE3EE67B829F}"/>
              </a:ext>
            </a:extLst>
          </p:cNvPr>
          <p:cNvSpPr txBox="1"/>
          <p:nvPr/>
        </p:nvSpPr>
        <p:spPr>
          <a:xfrm>
            <a:off x="3054409" y="2166051"/>
            <a:ext cx="1873533" cy="709253"/>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Cost Management</a:t>
            </a:r>
          </a:p>
        </p:txBody>
      </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Segoe UI"/>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Segoe UI"/>
              </a:endParaRPr>
            </a:p>
          </p:txBody>
        </p:sp>
      </p:gr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5436792" y="3764707"/>
            <a:ext cx="764213" cy="764213"/>
            <a:chOff x="4270669" y="3638704"/>
            <a:chExt cx="551693" cy="551693"/>
          </a:xfrm>
          <a:effectLst/>
        </p:grpSpPr>
        <p:sp>
          <p:nvSpPr>
            <p:cNvPr id="45" name="Oval 44">
              <a:extLst>
                <a:ext uri="{FF2B5EF4-FFF2-40B4-BE49-F238E27FC236}">
                  <a16:creationId xmlns:a16="http://schemas.microsoft.com/office/drawing/2014/main" id="{3CFDDF8B-5104-4988-8546-B50E8A7FEB25}"/>
                </a:ext>
              </a:extLst>
            </p:cNvPr>
            <p:cNvSpPr/>
            <p:nvPr/>
          </p:nvSpPr>
          <p:spPr bwMode="auto">
            <a:xfrm>
              <a:off x="4270669" y="3638704"/>
              <a:ext cx="551693" cy="551693"/>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dirty="0">
                <a:solidFill>
                  <a:srgbClr val="505050"/>
                </a:solidFill>
                <a:latin typeface="Segoe UI"/>
              </a:endParaRPr>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sp>
        <p:nvSpPr>
          <p:cNvPr id="64" name="Rectangle 63">
            <a:extLst>
              <a:ext uri="{FF2B5EF4-FFF2-40B4-BE49-F238E27FC236}">
                <a16:creationId xmlns:a16="http://schemas.microsoft.com/office/drawing/2014/main" id="{4F665637-05CF-423C-AF80-6FCFD5196801}"/>
              </a:ext>
            </a:extLst>
          </p:cNvPr>
          <p:cNvSpPr/>
          <p:nvPr/>
        </p:nvSpPr>
        <p:spPr>
          <a:xfrm>
            <a:off x="5603821" y="6232342"/>
            <a:ext cx="3094355" cy="966785"/>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465594" y="4292194"/>
            <a:ext cx="1046788"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477243" y="4592117"/>
            <a:ext cx="2504151" cy="48271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Backup &amp; Disaster Recovery</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657647" y="4292194"/>
            <a:ext cx="1305105"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13563" y="4592117"/>
            <a:ext cx="2741761" cy="709253"/>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Automation, Configuration</a:t>
            </a:r>
          </a:p>
        </p:txBody>
      </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726" t="8941" r="-1178" b="8941"/>
          <a:stretch/>
        </p:blipFill>
        <p:spPr>
          <a:xfrm>
            <a:off x="6044836" y="2515202"/>
            <a:ext cx="2234982" cy="2220895"/>
          </a:xfrm>
          <a:prstGeom prst="ellipse">
            <a:avLst/>
          </a:prstGeom>
          <a:ln>
            <a:noFill/>
          </a:ln>
          <a:effectLst>
            <a:softEdge rad="0"/>
          </a:effectLst>
        </p:spPr>
      </p:pic>
      <p:sp>
        <p:nvSpPr>
          <p:cNvPr id="3" name="Oval 2"/>
          <p:cNvSpPr/>
          <p:nvPr/>
        </p:nvSpPr>
        <p:spPr bwMode="auto">
          <a:xfrm>
            <a:off x="6042614" y="2513505"/>
            <a:ext cx="2231838" cy="2220895"/>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6042614" y="3202302"/>
            <a:ext cx="2231838" cy="593531"/>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2448" kern="0" spc="0" dirty="0">
                <a:solidFill>
                  <a:srgbClr val="FFFFFF"/>
                </a:solidFill>
                <a:latin typeface="Segoe UI Semilight"/>
                <a:cs typeface="Segoe UI Semilight" panose="020B0402040204020203" pitchFamily="34" charset="0"/>
              </a:rPr>
              <a:t>Azure</a:t>
            </a:r>
          </a:p>
          <a:p>
            <a:pPr defTabSz="914224">
              <a:defRPr/>
            </a:pPr>
            <a:r>
              <a:rPr lang="en-US" sz="2448" kern="0" spc="0" dirty="0">
                <a:solidFill>
                  <a:srgbClr val="FFFFFF"/>
                </a:solidFill>
                <a:latin typeface="Segoe UI Semilight"/>
                <a:cs typeface="Segoe UI Semilight" panose="020B0402040204020203" pitchFamily="34" charset="0"/>
              </a:rPr>
              <a:t>portal</a:t>
            </a:r>
            <a:endParaRPr lang="en-US" sz="2448" kern="0" spc="0" dirty="0">
              <a:solidFill>
                <a:srgbClr val="FFFFFF"/>
              </a:solidFill>
              <a:latin typeface="Segoe UI Light"/>
              <a:cs typeface="Segoe UI Semilight" panose="020B0402040204020203" pitchFamily="34" charset="0"/>
            </a:endParaRPr>
          </a:p>
        </p:txBody>
      </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2366"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086"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50236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5713"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Services</a:t>
            </a:r>
          </a:p>
        </p:txBody>
      </p:sp>
      <p:sp>
        <p:nvSpPr>
          <p:cNvPr id="63" name="cloud">
            <a:extLst>
              <a:ext uri="{FF2B5EF4-FFF2-40B4-BE49-F238E27FC236}">
                <a16:creationId xmlns:a16="http://schemas.microsoft.com/office/drawing/2014/main" id="{6FC120D2-A62B-4F13-9432-D5A1981F0812}"/>
              </a:ext>
            </a:extLst>
          </p:cNvPr>
          <p:cNvSpPr>
            <a:spLocks noChangeAspect="1"/>
          </p:cNvSpPr>
          <p:nvPr/>
        </p:nvSpPr>
        <p:spPr bwMode="auto">
          <a:xfrm>
            <a:off x="5884806" y="2783394"/>
            <a:ext cx="636861" cy="4029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grpSp>
        <p:nvGrpSpPr>
          <p:cNvPr id="77" name="Group 76">
            <a:extLst>
              <a:ext uri="{FF2B5EF4-FFF2-40B4-BE49-F238E27FC236}">
                <a16:creationId xmlns:a16="http://schemas.microsoft.com/office/drawing/2014/main" id="{7EF77E96-EEBA-4B36-B837-3FA2E611EAEE}"/>
              </a:ext>
            </a:extLst>
          </p:cNvPr>
          <p:cNvGrpSpPr/>
          <p:nvPr/>
        </p:nvGrpSpPr>
        <p:grpSpPr>
          <a:xfrm>
            <a:off x="5954546" y="5211110"/>
            <a:ext cx="481160" cy="481160"/>
            <a:chOff x="10262067" y="5357124"/>
            <a:chExt cx="426425" cy="426425"/>
          </a:xfrm>
        </p:grpSpPr>
        <p:sp>
          <p:nvSpPr>
            <p:cNvPr id="78" name="cloud">
              <a:extLst>
                <a:ext uri="{FF2B5EF4-FFF2-40B4-BE49-F238E27FC236}">
                  <a16:creationId xmlns:a16="http://schemas.microsoft.com/office/drawing/2014/main" id="{7AC4D3D8-85EF-4A09-A5ED-E11FA5D868D2}"/>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0B5F8D2C-D1ED-482D-8579-638A4D2E015C}"/>
                </a:ext>
              </a:extLst>
            </p:cNvPr>
            <p:cNvSpPr/>
            <p:nvPr/>
          </p:nvSpPr>
          <p:spPr bwMode="auto">
            <a:xfrm>
              <a:off x="10262067" y="5357124"/>
              <a:ext cx="426425" cy="426425"/>
            </a:xfrm>
            <a:prstGeom prst="rect">
              <a:avLst/>
            </a:pr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450061"/>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618155"/>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Azure Security</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&amp; Management</a:t>
            </a:r>
          </a:p>
        </p:txBody>
      </p:sp>
      <p:sp>
        <p:nvSpPr>
          <p:cNvPr id="91" name="DeveloperTools_EC7A">
            <a:extLst>
              <a:ext uri="{FF2B5EF4-FFF2-40B4-BE49-F238E27FC236}">
                <a16:creationId xmlns:a16="http://schemas.microsoft.com/office/drawing/2014/main" id="{EB6950C0-0B4C-4056-B714-7A51C940A0BB}"/>
              </a:ext>
            </a:extLst>
          </p:cNvPr>
          <p:cNvSpPr>
            <a:spLocks noChangeAspect="1" noEditPoints="1"/>
          </p:cNvSpPr>
          <p:nvPr/>
        </p:nvSpPr>
        <p:spPr bwMode="auto">
          <a:xfrm>
            <a:off x="10075326" y="2751098"/>
            <a:ext cx="277868" cy="43782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On-premises</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Infrastructure</a:t>
            </a:r>
          </a:p>
        </p:txBody>
      </p:sp>
      <p:sp>
        <p:nvSpPr>
          <p:cNvPr id="94" name="server">
            <a:extLst>
              <a:ext uri="{FF2B5EF4-FFF2-40B4-BE49-F238E27FC236}">
                <a16:creationId xmlns:a16="http://schemas.microsoft.com/office/drawing/2014/main" id="{1C506076-E3F4-40B6-84C9-7CE159AF0F27}"/>
              </a:ext>
            </a:extLst>
          </p:cNvPr>
          <p:cNvSpPr>
            <a:spLocks noChangeAspect="1" noEditPoints="1"/>
          </p:cNvSpPr>
          <p:nvPr/>
        </p:nvSpPr>
        <p:spPr bwMode="auto">
          <a:xfrm>
            <a:off x="10104788" y="5152979"/>
            <a:ext cx="218944" cy="4930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65" name="binary">
            <a:extLst>
              <a:ext uri="{FF2B5EF4-FFF2-40B4-BE49-F238E27FC236}">
                <a16:creationId xmlns:a16="http://schemas.microsoft.com/office/drawing/2014/main" id="{AFCB2F59-EED0-453C-8E95-BF012B340755}"/>
              </a:ext>
            </a:extLst>
          </p:cNvPr>
          <p:cNvSpPr>
            <a:spLocks noChangeAspect="1" noEditPoints="1"/>
          </p:cNvSpPr>
          <p:nvPr/>
        </p:nvSpPr>
        <p:spPr bwMode="auto">
          <a:xfrm>
            <a:off x="7964830" y="2777571"/>
            <a:ext cx="488339" cy="421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71" name="Database_EFC7">
            <a:extLst>
              <a:ext uri="{FF2B5EF4-FFF2-40B4-BE49-F238E27FC236}">
                <a16:creationId xmlns:a16="http://schemas.microsoft.com/office/drawing/2014/main" id="{361D8CE8-7B88-4B41-AA64-DB50FF514590}"/>
              </a:ext>
            </a:extLst>
          </p:cNvPr>
          <p:cNvSpPr>
            <a:spLocks noChangeAspect="1" noEditPoints="1"/>
          </p:cNvSpPr>
          <p:nvPr/>
        </p:nvSpPr>
        <p:spPr bwMode="auto">
          <a:xfrm>
            <a:off x="8031666" y="5147374"/>
            <a:ext cx="354663" cy="4610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Data </a:t>
            </a:r>
          </a:p>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a:solidFill>
                  <a:srgbClr val="002050"/>
                </a:solidFill>
                <a:latin typeface="Segoe UI" panose="020B0502040204020203" pitchFamily="34" charset="0"/>
                <a:cs typeface="Segoe UI" panose="020B0502040204020203" pitchFamily="34" charset="0"/>
              </a:rPr>
              <a:t>Security &amp;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Unified Cloud 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Common </a:t>
            </a:r>
            <a:br>
              <a:rPr lang="en-US" sz="1599" dirty="0">
                <a:solidFill>
                  <a:srgbClr val="002050"/>
                </a:solidFill>
                <a:latin typeface="Segoe UI" panose="020B0502040204020203" pitchFamily="34" charset="0"/>
                <a:cs typeface="Segoe UI" panose="020B0502040204020203" pitchFamily="34" charset="0"/>
              </a:rPr>
            </a:br>
            <a:r>
              <a:rPr lang="en-US" sz="1599" dirty="0">
                <a:solidFill>
                  <a:srgbClr val="002050"/>
                </a:solidFill>
                <a:latin typeface="Segoe UI" panose="020B0502040204020203" pitchFamily="34" charset="0"/>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450060"/>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4" name="people_5">
            <a:extLst>
              <a:ext uri="{FF2B5EF4-FFF2-40B4-BE49-F238E27FC236}">
                <a16:creationId xmlns:a16="http://schemas.microsoft.com/office/drawing/2014/main" id="{A7DE72A6-2DF2-4903-9814-AE12AF3C0323}"/>
              </a:ext>
            </a:extLst>
          </p:cNvPr>
          <p:cNvSpPr>
            <a:spLocks noChangeAspect="1" noEditPoints="1"/>
          </p:cNvSpPr>
          <p:nvPr/>
        </p:nvSpPr>
        <p:spPr bwMode="auto">
          <a:xfrm>
            <a:off x="3948976" y="2768190"/>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80" name="people_5">
            <a:extLst>
              <a:ext uri="{FF2B5EF4-FFF2-40B4-BE49-F238E27FC236}">
                <a16:creationId xmlns:a16="http://schemas.microsoft.com/office/drawing/2014/main" id="{F2F6BB82-213D-4F13-BA71-00F561C9633B}"/>
              </a:ext>
            </a:extLst>
          </p:cNvPr>
          <p:cNvSpPr>
            <a:spLocks noChangeAspect="1" noEditPoints="1"/>
          </p:cNvSpPr>
          <p:nvPr/>
        </p:nvSpPr>
        <p:spPr bwMode="auto">
          <a:xfrm>
            <a:off x="3948976" y="5129253"/>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27087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01" name="Rectangle 100">
            <a:extLst>
              <a:ext uri="{FF2B5EF4-FFF2-40B4-BE49-F238E27FC236}">
                <a16:creationId xmlns:a16="http://schemas.microsoft.com/office/drawing/2014/main" id="{400BF1EA-263F-41CC-8696-2F11FC04B09A}"/>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02" name="speedometer_2">
            <a:extLst>
              <a:ext uri="{FF2B5EF4-FFF2-40B4-BE49-F238E27FC236}">
                <a16:creationId xmlns:a16="http://schemas.microsoft.com/office/drawing/2014/main" id="{64C36805-3BA9-47F2-94D4-50E4A63F3198}"/>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264" spc="-51" dirty="0">
                <a:solidFill>
                  <a:srgbClr val="505050"/>
                </a:solidFill>
                <a:latin typeface="Segoe UI Light"/>
              </a:rPr>
              <a:t>Providing the only consistent, hybrid cloud</a:t>
            </a:r>
            <a:endParaRPr lang="en-US" sz="3264" dirty="0">
              <a:solidFill>
                <a:srgbClr val="505050"/>
              </a:solidFill>
              <a:latin typeface="Segoe UI Light"/>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2.96296E-6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2.96296E-6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2.96296E-6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2.96296E-6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 presetClass="entr" presetSubtype="0" fill="hold" grpId="0" nodeType="withEffect">
                                  <p:stCondLst>
                                    <p:cond delay="0"/>
                                  </p:stCondLst>
                                  <p:childTnLst>
                                    <p:set>
                                      <p:cBhvr>
                                        <p:cTn id="74" dur="1" fill="hold">
                                          <p:stCondLst>
                                            <p:cond delay="499"/>
                                          </p:stCondLst>
                                        </p:cTn>
                                        <p:tgtEl>
                                          <p:spTgt spid="64"/>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64"/>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5"/>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5"/>
                                        </p:tgtEl>
                                      </p:cBhvr>
                                      <p:by x="0" y="0"/>
                                    </p:animScale>
                                  </p:childTnLst>
                                </p:cTn>
                              </p:par>
                              <p:par>
                                <p:cTn id="81" presetID="1" presetClass="entr" presetSubtype="0" fill="hold" grpId="0" nodeType="withEffect">
                                  <p:stCondLst>
                                    <p:cond delay="0"/>
                                  </p:stCondLst>
                                  <p:childTnLst>
                                    <p:set>
                                      <p:cBhvr>
                                        <p:cTn id="82" dur="1" fill="hold">
                                          <p:stCondLst>
                                            <p:cond delay="499"/>
                                          </p:stCondLst>
                                        </p:cTn>
                                        <p:tgtEl>
                                          <p:spTgt spid="63"/>
                                        </p:tgtEl>
                                        <p:attrNameLst>
                                          <p:attrName>style.visibility</p:attrName>
                                        </p:attrNameLst>
                                      </p:cBhvr>
                                      <p:to>
                                        <p:strVal val="visible"/>
                                      </p:to>
                                    </p:set>
                                  </p:childTnLst>
                                </p:cTn>
                              </p:par>
                              <p:par>
                                <p:cTn id="83" presetID="6" presetClass="emph" presetSubtype="0" accel="100000" autoRev="1" fill="hold" grpId="1" nodeType="withEffect">
                                  <p:stCondLst>
                                    <p:cond delay="0"/>
                                  </p:stCondLst>
                                  <p:childTnLst>
                                    <p:animScale>
                                      <p:cBhvr>
                                        <p:cTn id="84" dur="500" fill="hold"/>
                                        <p:tgtEl>
                                          <p:spTgt spid="63"/>
                                        </p:tgtEl>
                                      </p:cBhvr>
                                      <p:by x="0" y="0"/>
                                    </p:animScale>
                                  </p:childTnLst>
                                </p:cTn>
                              </p:par>
                              <p:par>
                                <p:cTn id="85" presetID="1" presetClass="entr" presetSubtype="0" fill="hold" grpId="0" nodeType="withEffect">
                                  <p:stCondLst>
                                    <p:cond delay="0"/>
                                  </p:stCondLst>
                                  <p:childTnLst>
                                    <p:set>
                                      <p:cBhvr>
                                        <p:cTn id="86" dur="1" fill="hold">
                                          <p:stCondLst>
                                            <p:cond delay="499"/>
                                          </p:stCondLst>
                                        </p:cTn>
                                        <p:tgtEl>
                                          <p:spTgt spid="91"/>
                                        </p:tgtEl>
                                        <p:attrNameLst>
                                          <p:attrName>style.visibility</p:attrName>
                                        </p:attrNameLst>
                                      </p:cBhvr>
                                      <p:to>
                                        <p:strVal val="visible"/>
                                      </p:to>
                                    </p:set>
                                  </p:childTnLst>
                                </p:cTn>
                              </p:par>
                              <p:par>
                                <p:cTn id="87" presetID="6" presetClass="emph" presetSubtype="0" accel="100000" autoRev="1" fill="hold" grpId="1" nodeType="withEffect">
                                  <p:stCondLst>
                                    <p:cond delay="0"/>
                                  </p:stCondLst>
                                  <p:childTnLst>
                                    <p:animScale>
                                      <p:cBhvr>
                                        <p:cTn id="88" dur="500" fill="hold"/>
                                        <p:tgtEl>
                                          <p:spTgt spid="91"/>
                                        </p:tgtEl>
                                      </p:cBhvr>
                                      <p:by x="0" y="0"/>
                                    </p:animScale>
                                  </p:childTnLst>
                                </p:cTn>
                              </p:par>
                              <p:par>
                                <p:cTn id="89" presetID="1" presetClass="entr" presetSubtype="0" fill="hold" grpId="0" nodeType="withEffect">
                                  <p:stCondLst>
                                    <p:cond delay="0"/>
                                  </p:stCondLst>
                                  <p:childTnLst>
                                    <p:set>
                                      <p:cBhvr>
                                        <p:cTn id="90" dur="1" fill="hold">
                                          <p:stCondLst>
                                            <p:cond delay="499"/>
                                          </p:stCondLst>
                                        </p:cTn>
                                        <p:tgtEl>
                                          <p:spTgt spid="80"/>
                                        </p:tgtEl>
                                        <p:attrNameLst>
                                          <p:attrName>style.visibility</p:attrName>
                                        </p:attrNameLst>
                                      </p:cBhvr>
                                      <p:to>
                                        <p:strVal val="visible"/>
                                      </p:to>
                                    </p:set>
                                  </p:childTnLst>
                                </p:cTn>
                              </p:par>
                              <p:par>
                                <p:cTn id="91" presetID="6" presetClass="emph" presetSubtype="0" accel="100000" autoRev="1" fill="hold" grpId="1" nodeType="withEffect">
                                  <p:stCondLst>
                                    <p:cond delay="0"/>
                                  </p:stCondLst>
                                  <p:childTnLst>
                                    <p:animScale>
                                      <p:cBhvr>
                                        <p:cTn id="92" dur="500" fill="hold"/>
                                        <p:tgtEl>
                                          <p:spTgt spid="80"/>
                                        </p:tgtEl>
                                      </p:cBhvr>
                                      <p:by x="0" y="0"/>
                                    </p:animScale>
                                  </p:childTnLst>
                                </p:cTn>
                              </p:par>
                              <p:par>
                                <p:cTn id="93" presetID="1" presetClass="entr" presetSubtype="0" fill="hold" grpId="0" nodeType="withEffect">
                                  <p:stCondLst>
                                    <p:cond delay="0"/>
                                  </p:stCondLst>
                                  <p:childTnLst>
                                    <p:set>
                                      <p:cBhvr>
                                        <p:cTn id="94" dur="1" fill="hold">
                                          <p:stCondLst>
                                            <p:cond delay="499"/>
                                          </p:stCondLst>
                                        </p:cTn>
                                        <p:tgtEl>
                                          <p:spTgt spid="71"/>
                                        </p:tgtEl>
                                        <p:attrNameLst>
                                          <p:attrName>style.visibility</p:attrName>
                                        </p:attrNameLst>
                                      </p:cBhvr>
                                      <p:to>
                                        <p:strVal val="visible"/>
                                      </p:to>
                                    </p:set>
                                  </p:childTnLst>
                                </p:cTn>
                              </p:par>
                              <p:par>
                                <p:cTn id="95" presetID="6" presetClass="emph" presetSubtype="0" accel="100000" autoRev="1" fill="hold" grpId="1" nodeType="withEffect">
                                  <p:stCondLst>
                                    <p:cond delay="0"/>
                                  </p:stCondLst>
                                  <p:childTnLst>
                                    <p:animScale>
                                      <p:cBhvr>
                                        <p:cTn id="96" dur="500" fill="hold"/>
                                        <p:tgtEl>
                                          <p:spTgt spid="71"/>
                                        </p:tgtEl>
                                      </p:cBhvr>
                                      <p:by x="0" y="0"/>
                                    </p:animScale>
                                  </p:childTnLst>
                                </p:cTn>
                              </p:par>
                              <p:par>
                                <p:cTn id="97" presetID="1" presetClass="entr" presetSubtype="0" fill="hold" nodeType="withEffect">
                                  <p:stCondLst>
                                    <p:cond delay="0"/>
                                  </p:stCondLst>
                                  <p:childTnLst>
                                    <p:set>
                                      <p:cBhvr>
                                        <p:cTn id="98" dur="1" fill="hold">
                                          <p:stCondLst>
                                            <p:cond delay="499"/>
                                          </p:stCondLst>
                                        </p:cTn>
                                        <p:tgtEl>
                                          <p:spTgt spid="77"/>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77"/>
                                        </p:tgtEl>
                                      </p:cBhvr>
                                      <p:by x="0" y="0"/>
                                    </p:animScale>
                                  </p:childTnLst>
                                </p:cTn>
                              </p:par>
                              <p:par>
                                <p:cTn id="101" presetID="1" presetClass="entr" presetSubtype="0" fill="hold" grpId="0" nodeType="withEffect">
                                  <p:stCondLst>
                                    <p:cond delay="0"/>
                                  </p:stCondLst>
                                  <p:childTnLst>
                                    <p:set>
                                      <p:cBhvr>
                                        <p:cTn id="102" dur="1" fill="hold">
                                          <p:stCondLst>
                                            <p:cond delay="499"/>
                                          </p:stCondLst>
                                        </p:cTn>
                                        <p:tgtEl>
                                          <p:spTgt spid="94"/>
                                        </p:tgtEl>
                                        <p:attrNameLst>
                                          <p:attrName>style.visibility</p:attrName>
                                        </p:attrNameLst>
                                      </p:cBhvr>
                                      <p:to>
                                        <p:strVal val="visible"/>
                                      </p:to>
                                    </p:set>
                                  </p:childTnLst>
                                </p:cTn>
                              </p:par>
                              <p:par>
                                <p:cTn id="103" presetID="6" presetClass="emph" presetSubtype="0" accel="100000" autoRev="1" fill="hold" grpId="1" nodeType="withEffect">
                                  <p:stCondLst>
                                    <p:cond delay="0"/>
                                  </p:stCondLst>
                                  <p:childTnLst>
                                    <p:animScale>
                                      <p:cBhvr>
                                        <p:cTn id="104" dur="500" fill="hold"/>
                                        <p:tgtEl>
                                          <p:spTgt spid="94"/>
                                        </p:tgtEl>
                                      </p:cBhvr>
                                      <p:by x="0" y="0"/>
                                    </p:animScale>
                                  </p:childTnLst>
                                </p:cTn>
                              </p:par>
                              <p:par>
                                <p:cTn id="105" presetID="10" presetClass="entr" presetSubtype="0" fill="hold" grpId="0" nodeType="withEffect">
                                  <p:stCondLst>
                                    <p:cond delay="60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400"/>
                                        <p:tgtEl>
                                          <p:spTgt spid="53"/>
                                        </p:tgtEl>
                                      </p:cBhvr>
                                    </p:animEffect>
                                  </p:childTnLst>
                                </p:cTn>
                              </p:par>
                              <p:par>
                                <p:cTn id="108" presetID="42" presetClass="path" presetSubtype="0" decel="100000" fill="hold" grpId="1" nodeType="withEffect">
                                  <p:stCondLst>
                                    <p:cond delay="300"/>
                                  </p:stCondLst>
                                  <p:childTnLst>
                                    <p:animMotion origin="layout" path="M 1.25E-6 3.7037E-7 L 1.25E-6 0.0963 " pathEditMode="relative" rAng="0" ptsTypes="AA">
                                      <p:cBhvr>
                                        <p:cTn id="109" dur="700" spd="-100000" fill="hold"/>
                                        <p:tgtEl>
                                          <p:spTgt spid="53"/>
                                        </p:tgtEl>
                                        <p:attrNameLst>
                                          <p:attrName>ppt_x</p:attrName>
                                          <p:attrName>ppt_y</p:attrName>
                                        </p:attrNameLst>
                                      </p:cBhvr>
                                      <p:rCtr x="0" y="4815"/>
                                    </p:animMotion>
                                  </p:childTnLst>
                                </p:cTn>
                              </p:par>
                              <p:par>
                                <p:cTn id="110" presetID="10" presetClass="entr" presetSubtype="0" fill="hold" grpId="0" nodeType="withEffect">
                                  <p:stCondLst>
                                    <p:cond delay="60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400"/>
                                        <p:tgtEl>
                                          <p:spTgt spid="59"/>
                                        </p:tgtEl>
                                      </p:cBhvr>
                                    </p:animEffect>
                                  </p:childTnLst>
                                </p:cTn>
                              </p:par>
                              <p:par>
                                <p:cTn id="113" presetID="42" presetClass="path" presetSubtype="0" decel="100000" fill="hold" grpId="1" nodeType="withEffect">
                                  <p:stCondLst>
                                    <p:cond delay="300"/>
                                  </p:stCondLst>
                                  <p:childTnLst>
                                    <p:animMotion origin="layout" path="M 2.70833E-6 3.7037E-7 L 2.70833E-6 0.0963 " pathEditMode="relative" rAng="0" ptsTypes="AA">
                                      <p:cBhvr>
                                        <p:cTn id="114" dur="700" spd="-100000" fill="hold"/>
                                        <p:tgtEl>
                                          <p:spTgt spid="59"/>
                                        </p:tgtEl>
                                        <p:attrNameLst>
                                          <p:attrName>ppt_x</p:attrName>
                                          <p:attrName>ppt_y</p:attrName>
                                        </p:attrNameLst>
                                      </p:cBhvr>
                                      <p:rCtr x="0" y="4815"/>
                                    </p:animMotion>
                                  </p:childTnLst>
                                </p:cTn>
                              </p:par>
                              <p:par>
                                <p:cTn id="115" presetID="10" presetClass="entr" presetSubtype="0" fill="hold" grpId="0" nodeType="withEffect">
                                  <p:stCondLst>
                                    <p:cond delay="60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400"/>
                                        <p:tgtEl>
                                          <p:spTgt spid="62"/>
                                        </p:tgtEl>
                                      </p:cBhvr>
                                    </p:animEffect>
                                  </p:childTnLst>
                                </p:cTn>
                              </p:par>
                              <p:par>
                                <p:cTn id="118" presetID="42" presetClass="path" presetSubtype="0" decel="100000" fill="hold" grpId="1" nodeType="withEffect">
                                  <p:stCondLst>
                                    <p:cond delay="300"/>
                                  </p:stCondLst>
                                  <p:childTnLst>
                                    <p:animMotion origin="layout" path="M 4.375E-6 3.7037E-7 L 4.375E-6 0.0963 " pathEditMode="relative" rAng="0" ptsTypes="AA">
                                      <p:cBhvr>
                                        <p:cTn id="119" dur="700" spd="-100000" fill="hold"/>
                                        <p:tgtEl>
                                          <p:spTgt spid="62"/>
                                        </p:tgtEl>
                                        <p:attrNameLst>
                                          <p:attrName>ppt_x</p:attrName>
                                          <p:attrName>ppt_y</p:attrName>
                                        </p:attrNameLst>
                                      </p:cBhvr>
                                      <p:rCtr x="0" y="4815"/>
                                    </p:animMotion>
                                  </p:childTnLst>
                                </p:cTn>
                              </p:par>
                              <p:par>
                                <p:cTn id="120" presetID="10" presetClass="entr" presetSubtype="0" fill="hold" grpId="0" nodeType="withEffect">
                                  <p:stCondLst>
                                    <p:cond delay="60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400"/>
                                        <p:tgtEl>
                                          <p:spTgt spid="90"/>
                                        </p:tgtEl>
                                      </p:cBhvr>
                                    </p:animEffect>
                                  </p:childTnLst>
                                </p:cTn>
                              </p:par>
                              <p:par>
                                <p:cTn id="123" presetID="42" presetClass="path" presetSubtype="0" decel="100000" fill="hold" grpId="1" nodeType="withEffect">
                                  <p:stCondLst>
                                    <p:cond delay="300"/>
                                  </p:stCondLst>
                                  <p:childTnLst>
                                    <p:animMotion origin="layout" path="M -4.16667E-6 3.7037E-7 L -4.16667E-6 0.0963 " pathEditMode="relative" rAng="0" ptsTypes="AA">
                                      <p:cBhvr>
                                        <p:cTn id="124" dur="700" spd="-100000" fill="hold"/>
                                        <p:tgtEl>
                                          <p:spTgt spid="90"/>
                                        </p:tgtEl>
                                        <p:attrNameLst>
                                          <p:attrName>ppt_x</p:attrName>
                                          <p:attrName>ppt_y</p:attrName>
                                        </p:attrNameLst>
                                      </p:cBhvr>
                                      <p:rCtr x="0" y="4815"/>
                                    </p:animMotion>
                                  </p:childTnLst>
                                </p:cTn>
                              </p:par>
                              <p:par>
                                <p:cTn id="125" presetID="10" presetClass="entr" presetSubtype="0" fill="hold" grpId="0" nodeType="withEffect">
                                  <p:stCondLst>
                                    <p:cond delay="60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400"/>
                                        <p:tgtEl>
                                          <p:spTgt spid="67"/>
                                        </p:tgtEl>
                                      </p:cBhvr>
                                    </p:animEffect>
                                  </p:childTnLst>
                                </p:cTn>
                              </p:par>
                              <p:par>
                                <p:cTn id="128" presetID="42" presetClass="path" presetSubtype="0" decel="100000" fill="hold" grpId="1" nodeType="withEffect">
                                  <p:stCondLst>
                                    <p:cond delay="300"/>
                                  </p:stCondLst>
                                  <p:childTnLst>
                                    <p:animMotion origin="layout" path="M 1.25E-6 3.33333E-6 L 1.25E-6 -0.09537 " pathEditMode="relative" rAng="0" ptsTypes="AA">
                                      <p:cBhvr>
                                        <p:cTn id="129" dur="700" spd="-100000" fill="hold"/>
                                        <p:tgtEl>
                                          <p:spTgt spid="67"/>
                                        </p:tgtEl>
                                        <p:attrNameLst>
                                          <p:attrName>ppt_x</p:attrName>
                                          <p:attrName>ppt_y</p:attrName>
                                        </p:attrNameLst>
                                      </p:cBhvr>
                                      <p:rCtr x="0" y="-4769"/>
                                    </p:animMotion>
                                  </p:childTnLst>
                                </p:cTn>
                              </p:par>
                              <p:par>
                                <p:cTn id="130" presetID="10" presetClass="entr" presetSubtype="0" fill="hold" grpId="0" nodeType="withEffect">
                                  <p:stCondLst>
                                    <p:cond delay="60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400"/>
                                        <p:tgtEl>
                                          <p:spTgt spid="70"/>
                                        </p:tgtEl>
                                      </p:cBhvr>
                                    </p:animEffect>
                                  </p:childTnLst>
                                </p:cTn>
                              </p:par>
                              <p:par>
                                <p:cTn id="133" presetID="42" presetClass="path" presetSubtype="0" decel="100000" fill="hold" grpId="1" nodeType="withEffect">
                                  <p:stCondLst>
                                    <p:cond delay="300"/>
                                  </p:stCondLst>
                                  <p:childTnLst>
                                    <p:animMotion origin="layout" path="M 2.70833E-6 3.33333E-6 L 2.70833E-6 -0.09537 " pathEditMode="relative" rAng="0" ptsTypes="AA">
                                      <p:cBhvr>
                                        <p:cTn id="134" dur="700" spd="-100000" fill="hold"/>
                                        <p:tgtEl>
                                          <p:spTgt spid="70"/>
                                        </p:tgtEl>
                                        <p:attrNameLst>
                                          <p:attrName>ppt_x</p:attrName>
                                          <p:attrName>ppt_y</p:attrName>
                                        </p:attrNameLst>
                                      </p:cBhvr>
                                      <p:rCtr x="0" y="-4769"/>
                                    </p:animMotion>
                                  </p:childTnLst>
                                </p:cTn>
                              </p:par>
                              <p:par>
                                <p:cTn id="135" presetID="10" presetClass="entr" presetSubtype="0" fill="hold" grpId="0" nodeType="withEffect">
                                  <p:stCondLst>
                                    <p:cond delay="600"/>
                                  </p:stCondLst>
                                  <p:childTnLst>
                                    <p:set>
                                      <p:cBhvr>
                                        <p:cTn id="136" dur="1" fill="hold">
                                          <p:stCondLst>
                                            <p:cond delay="0"/>
                                          </p:stCondLst>
                                        </p:cTn>
                                        <p:tgtEl>
                                          <p:spTgt spid="76"/>
                                        </p:tgtEl>
                                        <p:attrNameLst>
                                          <p:attrName>style.visibility</p:attrName>
                                        </p:attrNameLst>
                                      </p:cBhvr>
                                      <p:to>
                                        <p:strVal val="visible"/>
                                      </p:to>
                                    </p:set>
                                    <p:animEffect transition="in" filter="fade">
                                      <p:cBhvr>
                                        <p:cTn id="137" dur="400"/>
                                        <p:tgtEl>
                                          <p:spTgt spid="76"/>
                                        </p:tgtEl>
                                      </p:cBhvr>
                                    </p:animEffect>
                                  </p:childTnLst>
                                </p:cTn>
                              </p:par>
                              <p:par>
                                <p:cTn id="138" presetID="42" presetClass="path" presetSubtype="0" decel="100000" fill="hold" grpId="1" nodeType="withEffect">
                                  <p:stCondLst>
                                    <p:cond delay="300"/>
                                  </p:stCondLst>
                                  <p:childTnLst>
                                    <p:animMotion origin="layout" path="M 4.375E-6 3.33333E-6 L 4.375E-6 -0.09537 " pathEditMode="relative" rAng="0" ptsTypes="AA">
                                      <p:cBhvr>
                                        <p:cTn id="139" dur="700" spd="-100000" fill="hold"/>
                                        <p:tgtEl>
                                          <p:spTgt spid="76"/>
                                        </p:tgtEl>
                                        <p:attrNameLst>
                                          <p:attrName>ppt_x</p:attrName>
                                          <p:attrName>ppt_y</p:attrName>
                                        </p:attrNameLst>
                                      </p:cBhvr>
                                      <p:rCtr x="0" y="-4769"/>
                                    </p:animMotion>
                                  </p:childTnLst>
                                </p:cTn>
                              </p:par>
                              <p:par>
                                <p:cTn id="140" presetID="10" presetClass="entr" presetSubtype="0" fill="hold" grpId="0" nodeType="withEffect">
                                  <p:stCondLst>
                                    <p:cond delay="60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400"/>
                                        <p:tgtEl>
                                          <p:spTgt spid="92"/>
                                        </p:tgtEl>
                                      </p:cBhvr>
                                    </p:animEffect>
                                  </p:childTnLst>
                                </p:cTn>
                              </p:par>
                              <p:par>
                                <p:cTn id="143" presetID="42" presetClass="path" presetSubtype="0" decel="100000" fill="hold" grpId="1" nodeType="withEffect">
                                  <p:stCondLst>
                                    <p:cond delay="300"/>
                                  </p:stCondLst>
                                  <p:childTnLst>
                                    <p:animMotion origin="layout" path="M -4.16667E-6 3.33333E-6 L -4.16667E-6 -0.09537 " pathEditMode="relative" rAng="0" ptsTypes="AA">
                                      <p:cBhvr>
                                        <p:cTn id="144" dur="700" spd="-100000" fill="hold"/>
                                        <p:tgtEl>
                                          <p:spTgt spid="92"/>
                                        </p:tgtEl>
                                        <p:attrNameLst>
                                          <p:attrName>ppt_x</p:attrName>
                                          <p:attrName>ppt_y</p:attrName>
                                        </p:attrNameLst>
                                      </p:cBhvr>
                                      <p:rCtr x="0" y="-4769"/>
                                    </p:animMotion>
                                  </p:childTnLst>
                                </p:cTn>
                              </p:par>
                              <p:par>
                                <p:cTn id="145" presetID="10"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par>
                                <p:cTn id="148" presetID="42" presetClass="path" presetSubtype="0" decel="100000" fill="hold" grpId="1" nodeType="withEffect">
                                  <p:stCondLst>
                                    <p:cond delay="0"/>
                                  </p:stCondLst>
                                  <p:childTnLst>
                                    <p:animMotion origin="layout" path="M 3.75E-6 4.81481E-6 L 3.75E-6 0.04583 " pathEditMode="relative" rAng="0" ptsTypes="AA">
                                      <p:cBhvr>
                                        <p:cTn id="149"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63" grpId="0" animBg="1"/>
      <p:bldP spid="63" grpId="1" animBg="1"/>
      <p:bldP spid="76" grpId="0"/>
      <p:bldP spid="76" grpId="1"/>
      <p:bldP spid="88" grpId="0" animBg="1"/>
      <p:bldP spid="88" grpId="1" animBg="1"/>
      <p:bldP spid="88" grpId="2" animBg="1"/>
      <p:bldP spid="89" grpId="0" animBg="1"/>
      <p:bldP spid="89" grpId="1" animBg="1"/>
      <p:bldP spid="89" grpId="2" animBg="1"/>
      <p:bldP spid="90" grpId="0"/>
      <p:bldP spid="90" grpId="1"/>
      <p:bldP spid="91" grpId="0" animBg="1"/>
      <p:bldP spid="91" grpId="1" animBg="1"/>
      <p:bldP spid="92" grpId="0"/>
      <p:bldP spid="92" grpId="1"/>
      <p:bldP spid="94" grpId="0" animBg="1"/>
      <p:bldP spid="94" grpId="1" animBg="1"/>
      <p:bldP spid="50" grpId="0" animBg="1"/>
      <p:bldP spid="50" grpId="1" animBg="1"/>
      <p:bldP spid="50" grpId="2" animBg="1"/>
      <p:bldP spid="46" grpId="0" animBg="1"/>
      <p:bldP spid="46" grpId="1" animBg="1"/>
      <p:bldP spid="46" grpId="2" animBg="1"/>
      <p:bldP spid="59" grpId="0"/>
      <p:bldP spid="59" grpId="1"/>
      <p:bldP spid="65" grpId="0" animBg="1"/>
      <p:bldP spid="65" grpId="1" animBg="1"/>
      <p:bldP spid="70" grpId="0"/>
      <p:bldP spid="70" grpId="1"/>
      <p:bldP spid="71" grpId="0" animBg="1"/>
      <p:bldP spid="71" grpId="1" animBg="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4" grpId="0" animBg="1"/>
      <p:bldP spid="64" grpId="1" animBg="1"/>
      <p:bldP spid="67" grpId="0"/>
      <p:bldP spid="67" grpId="1"/>
      <p:bldP spid="80" grpId="0" animBg="1"/>
      <p:bldP spid="80" grpId="1" animBg="1"/>
      <p:bldP spid="49" grpId="0"/>
      <p:bldP spid="4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3"/>
          <a:stretch>
            <a:fillRect/>
          </a:stretch>
        </p:blipFill>
        <p:spPr>
          <a:xfrm>
            <a:off x="6753397" y="4455651"/>
            <a:ext cx="1072104" cy="1072104"/>
          </a:xfrm>
          <a:prstGeom prst="rect">
            <a:avLst/>
          </a:prstGeom>
        </p:spPr>
      </p:pic>
      <p:pic>
        <p:nvPicPr>
          <p:cNvPr id="8" name="Picture 7"/>
          <p:cNvPicPr>
            <a:picLocks noChangeAspect="1"/>
          </p:cNvPicPr>
          <p:nvPr/>
        </p:nvPicPr>
        <p:blipFill>
          <a:blip r:embed="rId4"/>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5"/>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6"/>
          <a:stretch>
            <a:fillRect/>
          </a:stretch>
        </p:blipFill>
        <p:spPr>
          <a:xfrm>
            <a:off x="1980739" y="2318462"/>
            <a:ext cx="1152145" cy="1152145"/>
          </a:xfrm>
          <a:prstGeom prst="rect">
            <a:avLst/>
          </a:prstGeom>
        </p:spPr>
      </p:pic>
      <p:pic>
        <p:nvPicPr>
          <p:cNvPr id="16" name="Picture 15"/>
          <p:cNvPicPr>
            <a:picLocks noChangeAspect="1"/>
          </p:cNvPicPr>
          <p:nvPr/>
        </p:nvPicPr>
        <p:blipFill>
          <a:blip r:embed="rId7"/>
          <a:stretch>
            <a:fillRect/>
          </a:stretch>
        </p:blipFill>
        <p:spPr>
          <a:xfrm>
            <a:off x="4335508" y="4411662"/>
            <a:ext cx="1160083" cy="1160083"/>
          </a:xfrm>
          <a:prstGeom prst="rect">
            <a:avLst/>
          </a:prstGeom>
        </p:spPr>
      </p:pic>
      <p:pic>
        <p:nvPicPr>
          <p:cNvPr id="17" name="Picture 16"/>
          <p:cNvPicPr>
            <a:picLocks noChangeAspect="1"/>
          </p:cNvPicPr>
          <p:nvPr/>
        </p:nvPicPr>
        <p:blipFill>
          <a:blip r:embed="rId8"/>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9">
            <a:duotone>
              <a:prstClr val="black"/>
              <a:srgbClr val="0078D7">
                <a:tint val="45000"/>
                <a:satMod val="400000"/>
              </a:srgb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1">
            <a:duotone>
              <a:prstClr val="black"/>
              <a:schemeClr val="bg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3"/>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1"/>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67908" y="148139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598592"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824089"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a:solidFill>
                  <a:srgbClr val="0078D7"/>
                </a:solidFill>
                <a:latin typeface="Segoe UI Light" charset="0"/>
                <a:ea typeface="Segoe UI Light" charset="0"/>
                <a:cs typeface="Segoe UI Light" charset="0"/>
              </a:rPr>
              <a:t>Cloud application </a:t>
            </a:r>
            <a:br>
              <a:rPr lang="en-US" sz="2200">
                <a:solidFill>
                  <a:srgbClr val="0078D7"/>
                </a:solidFill>
                <a:latin typeface="Segoe UI Light" charset="0"/>
                <a:ea typeface="Segoe UI Light" charset="0"/>
                <a:cs typeface="Segoe UI Light" charset="0"/>
              </a:rPr>
            </a:br>
            <a:r>
              <a:rPr lang="en-US" sz="2200">
                <a:solidFill>
                  <a:srgbClr val="0078D7"/>
                </a:solidFill>
                <a:latin typeface="Segoe UI Light" charset="0"/>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635635"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813742" y="3032311"/>
            <a:ext cx="587671" cy="57447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10050293" y="3032311"/>
            <a:ext cx="565566" cy="57447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862873" y="3032311"/>
            <a:ext cx="563498" cy="57447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2" name="Rectangle 41">
            <a:extLst>
              <a:ext uri="{FF2B5EF4-FFF2-40B4-BE49-F238E27FC236}">
                <a16:creationId xmlns:a16="http://schemas.microsoft.com/office/drawing/2014/main" id="{53D5078F-04A9-4300-AAC9-F4D675B02351}"/>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grpSp>
        <p:nvGrpSpPr>
          <p:cNvPr id="43" name="Group 42">
            <a:extLst>
              <a:ext uri="{FF2B5EF4-FFF2-40B4-BE49-F238E27FC236}">
                <a16:creationId xmlns:a16="http://schemas.microsoft.com/office/drawing/2014/main" id="{AEABBB56-931E-4B9F-8F1C-A3DD1F0DAFDA}"/>
              </a:ext>
            </a:extLst>
          </p:cNvPr>
          <p:cNvGrpSpPr/>
          <p:nvPr/>
        </p:nvGrpSpPr>
        <p:grpSpPr>
          <a:xfrm>
            <a:off x="734446" y="2270870"/>
            <a:ext cx="591068" cy="577315"/>
            <a:chOff x="2088630" y="3287843"/>
            <a:chExt cx="429718" cy="419725"/>
          </a:xfrm>
          <a:noFill/>
        </p:grpSpPr>
        <p:sp>
          <p:nvSpPr>
            <p:cNvPr id="44" name="Rectangle 43">
              <a:extLst>
                <a:ext uri="{FF2B5EF4-FFF2-40B4-BE49-F238E27FC236}">
                  <a16:creationId xmlns:a16="http://schemas.microsoft.com/office/drawing/2014/main" id="{B95117F4-0C4E-4868-B5FE-E52EF9281BA4}"/>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ED345FAB-084E-4D01-A1FC-AD782AC0408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50" name="Rectangle 49">
            <a:extLst>
              <a:ext uri="{FF2B5EF4-FFF2-40B4-BE49-F238E27FC236}">
                <a16:creationId xmlns:a16="http://schemas.microsoft.com/office/drawing/2014/main" id="{25F9362C-C874-48F5-A516-AC0A4CD0733D}"/>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51" name="speedometer_2">
            <a:extLst>
              <a:ext uri="{FF2B5EF4-FFF2-40B4-BE49-F238E27FC236}">
                <a16:creationId xmlns:a16="http://schemas.microsoft.com/office/drawing/2014/main" id="{240E56DA-98EA-4296-AEFD-5AE34243F125}"/>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7.45468E-7 -8.85157E-7 L 7.45468E-7 0.04585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75798E-6 2.22424E-7 L -3.75798E-6 0.13391 " pathEditMode="relative" rAng="0" ptsTypes="AA">
                                      <p:cBhvr>
                                        <p:cTn id="18" dur="700" spd="-100000" fill="hold"/>
                                        <p:tgtEl>
                                          <p:spTgt spid="3"/>
                                        </p:tgtEl>
                                        <p:attrNameLst>
                                          <p:attrName>ppt_x</p:attrName>
                                          <p:attrName>ppt_y</p:attrName>
                                        </p:attrNameLst>
                                      </p:cBhvr>
                                      <p:rCtr x="0" y="6695"/>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9035E-6 2.22424E-7 L -3.39035E-6 0.13391 " pathEditMode="relative" rAng="0" ptsTypes="AA">
                                      <p:cBhvr>
                                        <p:cTn id="26" dur="700" spd="-100000" fill="hold"/>
                                        <p:tgtEl>
                                          <p:spTgt spid="4"/>
                                        </p:tgtEl>
                                        <p:attrNameLst>
                                          <p:attrName>ppt_x</p:attrName>
                                          <p:attrName>ppt_y</p:attrName>
                                        </p:attrNameLst>
                                      </p:cBhvr>
                                      <p:rCtr x="0" y="6695"/>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2.00153E-6 2.22424E-7 L -2.00153E-6 0.13391 " pathEditMode="relative" rAng="0" ptsTypes="AA">
                                      <p:cBhvr>
                                        <p:cTn id="34" dur="700" spd="-100000" fill="hold"/>
                                        <p:tgtEl>
                                          <p:spTgt spid="5"/>
                                        </p:tgtEl>
                                        <p:attrNameLst>
                                          <p:attrName>ppt_x</p:attrName>
                                          <p:attrName>ppt_y</p:attrName>
                                        </p:attrNameLst>
                                      </p:cBhvr>
                                      <p:rCtr x="0" y="66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320246" y="5044563"/>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794" y="4825878"/>
              <a:ext cx="300587" cy="300587"/>
            </a:xfrm>
            <a:prstGeom prst="rect">
              <a:avLst/>
            </a:prstGeom>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162179" y="3475393"/>
            <a:ext cx="5562881"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rgbClr val="0089CF"/>
                </a:solidFill>
                <a:latin typeface="Segoe UI Light" panose="020B0502040204020203" pitchFamily="34" charset="0"/>
                <a:cs typeface="Segoe UI Light" panose="020B0502040204020203" pitchFamily="34" charset="0"/>
              </a:rPr>
              <a:t>Azure: the cloud for intelligent solutions</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Cosmos DB</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31517" y="1621986"/>
            <a:ext cx="1671732"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Bot </a:t>
            </a:r>
            <a:br>
              <a:rPr lang="en-US" sz="1599" kern="0" dirty="0">
                <a:gradFill>
                  <a:gsLst>
                    <a:gs pos="0">
                      <a:srgbClr val="353535"/>
                    </a:gs>
                    <a:gs pos="100000">
                      <a:srgbClr val="353535"/>
                    </a:gs>
                  </a:gsLst>
                  <a:lin ang="5400000" scaled="0"/>
                </a:gradFill>
                <a:latin typeface="Segoe UI" charset="0"/>
                <a:ea typeface="Segoe UI" charset="0"/>
                <a:cs typeface="Segoe UI" charset="0"/>
              </a:rPr>
            </a:br>
            <a:r>
              <a:rPr lang="en-US" sz="1599"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Cognitive Services</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grpSp>
        <p:nvGrpSpPr>
          <p:cNvPr id="244" name="Group 243">
            <a:extLst>
              <a:ext uri="{FF2B5EF4-FFF2-40B4-BE49-F238E27FC236}">
                <a16:creationId xmlns:a16="http://schemas.microsoft.com/office/drawing/2014/main" id="{234A81AF-D397-4C13-ACF6-68C5A1880C21}"/>
              </a:ext>
            </a:extLst>
          </p:cNvPr>
          <p:cNvGrpSpPr/>
          <p:nvPr/>
        </p:nvGrpSpPr>
        <p:grpSpPr>
          <a:xfrm>
            <a:off x="3527120" y="2349300"/>
            <a:ext cx="556547" cy="556548"/>
            <a:chOff x="2480707" y="1989511"/>
            <a:chExt cx="593351" cy="593351"/>
          </a:xfrm>
        </p:grpSpPr>
        <p:sp>
          <p:nvSpPr>
            <p:cNvPr id="245" name="Oval 244">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6" name="Graphic 4">
              <a:extLst>
                <a:ext uri="{FF2B5EF4-FFF2-40B4-BE49-F238E27FC236}">
                  <a16:creationId xmlns:a16="http://schemas.microsoft.com/office/drawing/2014/main" id="{D3AA7929-423F-428A-A77D-C2C7D6C90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112" y="2141503"/>
              <a:ext cx="282052" cy="282052"/>
            </a:xfrm>
            <a:prstGeom prst="rect">
              <a:avLst/>
            </a:prstGeom>
          </p:spPr>
        </p:pic>
      </p:gr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724" y="1170780"/>
              <a:ext cx="346922" cy="346922"/>
            </a:xfrm>
            <a:prstGeom prst="rect">
              <a:avLst/>
            </a:prstGeom>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3032" y="2215551"/>
              <a:ext cx="363727" cy="363727"/>
            </a:xfrm>
            <a:prstGeom prst="rect">
              <a:avLst/>
            </a:prstGeom>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7642" y="4662266"/>
              <a:ext cx="420836" cy="420836"/>
            </a:xfrm>
            <a:prstGeom prst="rect">
              <a:avLst/>
            </a:prstGeom>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3090" y="5729794"/>
            <a:ext cx="360059" cy="360059"/>
          </a:xfrm>
          <a:prstGeom prst="rect">
            <a:avLst/>
          </a:prstGeom>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defTabSz="932597"/>
              <a:r>
                <a:rPr lang="en-US" sz="3468" kern="0" spc="50" dirty="0">
                  <a:ln w="3175">
                    <a:noFill/>
                  </a:ln>
                  <a:solidFill>
                    <a:srgbClr val="FFFFFF">
                      <a:alpha val="0"/>
                    </a:srgbClr>
                  </a:solidFill>
                  <a:latin typeface="Segoe UI Light" panose="020B0502040204020203" pitchFamily="34" charset="0"/>
                  <a:cs typeface="Segoe UI Light" panose="020B0502040204020203" pitchFamily="34" charset="0"/>
                </a:rPr>
                <a:t>Azure</a:t>
              </a:r>
              <a:endParaRPr lang="en-US" sz="3468" dirty="0">
                <a:solidFill>
                  <a:srgbClr val="FFFFFF">
                    <a:alpha val="0"/>
                  </a:srgbClr>
                </a:solidFill>
                <a:latin typeface="Segoe UI"/>
              </a:endParaRPr>
            </a:p>
          </p:txBody>
        </p:sp>
      </p:grpSp>
    </p:spTree>
    <p:extLst>
      <p:ext uri="{BB962C8B-B14F-4D97-AF65-F5344CB8AC3E}">
        <p14:creationId xmlns:p14="http://schemas.microsoft.com/office/powerpoint/2010/main" val="20810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882f43a0-76db-474b-9821-2b79a57bcf8f"/>
    <ds:schemaRef ds:uri="http://purl.org/dc/terms/"/>
    <ds:schemaRef ds:uri="8574c880-9457-4207-8929-5c1c8fc252c3"/>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312</TotalTime>
  <Words>9838</Words>
  <Application>Microsoft Office PowerPoint</Application>
  <PresentationFormat>Custom</PresentationFormat>
  <Paragraphs>1760</Paragraphs>
  <Slides>76</Slides>
  <Notes>76</Notes>
  <HiddenSlides>4</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2</vt:i4>
      </vt:variant>
      <vt:variant>
        <vt:lpstr>Slide Titles</vt:lpstr>
      </vt:variant>
      <vt:variant>
        <vt:i4>76</vt:i4>
      </vt:variant>
    </vt:vector>
  </HeadingPairs>
  <TitlesOfParts>
    <vt:vector size="105" baseType="lpstr">
      <vt:lpstr>MS PGothic</vt:lpstr>
      <vt:lpstr>MS PGothic</vt:lpstr>
      <vt:lpstr>Abyssinica SIL</vt:lpstr>
      <vt:lpstr>Arial</vt:lpstr>
      <vt:lpstr>Calibri</vt:lpstr>
      <vt:lpstr>Consolas</vt:lpstr>
      <vt:lpstr>Courier New</vt:lpstr>
      <vt:lpstr>Franklin Gothic Medium</vt:lpstr>
      <vt:lpstr>Leelawadee UI</vt:lpstr>
      <vt:lpstr>Segoe</vt:lpstr>
      <vt:lpstr>Segoe UI</vt:lpstr>
      <vt:lpstr>Segoe UI Light</vt:lpstr>
      <vt:lpstr>Segoe UI Semibold</vt:lpstr>
      <vt:lpstr>Segoe UI Semilight</vt:lpstr>
      <vt:lpstr>Webdings</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2_EBC_2017</vt:lpstr>
      <vt:lpstr>EBC_2017</vt:lpstr>
      <vt:lpstr>1_C+E Deck</vt:lpstr>
      <vt:lpstr>Image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Rest assured with layered datacenter security</vt:lpstr>
      <vt:lpstr>PowerPoint Presentation</vt:lpstr>
      <vt:lpstr>PowerPoint Presentation</vt:lpstr>
      <vt:lpstr>PowerPoint Presentation</vt:lpstr>
      <vt:lpstr>Compute &amp; Infrastructure Services</vt:lpstr>
      <vt:lpstr>Role Based Access Control</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Lab 1: Portal and vNets</vt:lpstr>
      <vt:lpstr>Azure Storage Services</vt:lpstr>
      <vt:lpstr>Managed disks Simple scalability and high resiliency </vt:lpstr>
      <vt:lpstr>Lab 2: Virtual Machine Tutorial</vt:lpstr>
      <vt:lpstr>PowerPoint Presentation</vt:lpstr>
      <vt:lpstr>Azure Monitor</vt:lpstr>
      <vt:lpstr>Application &amp; Platform Services</vt:lpstr>
      <vt:lpstr>Balance of responsibility </vt:lpstr>
      <vt:lpstr>Azure IaaS &amp; PaaS Spectrum</vt:lpstr>
      <vt:lpstr>App Service – Azure PaaS </vt:lpstr>
      <vt:lpstr>Azure App Service</vt:lpstr>
      <vt:lpstr>Lab 3: Web Apps</vt:lpstr>
      <vt:lpstr>Application Insights</vt:lpstr>
      <vt:lpstr>DevOps, Management &amp; Automation</vt:lpstr>
      <vt:lpstr>DevOps Made Easy with Azure Web Apps </vt:lpstr>
      <vt:lpstr>The DevOps CI/CD Toolchain</vt:lpstr>
      <vt:lpstr>The DevOps CI/CD Toolchain</vt:lpstr>
      <vt:lpstr>TS ♥ integration</vt:lpstr>
      <vt:lpstr>Modern cloud management</vt:lpstr>
      <vt:lpstr>Modern cloud management with Azure</vt:lpstr>
      <vt:lpstr>Complementary Services</vt:lpstr>
      <vt:lpstr>Visual Studio Team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18</cp:revision>
  <dcterms:modified xsi:type="dcterms:W3CDTF">2017-11-24T11:25:30Z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074e257c-5848-4582-9a6f-34a182080e71_Enabled">
    <vt:lpwstr>True</vt:lpwstr>
  </property>
  <property fmtid="{D5CDD505-2E9C-101B-9397-08002B2CF9AE}" pid="15" name="MSIP_Label_074e257c-5848-4582-9a6f-34a182080e71_SiteId">
    <vt:lpwstr>72f988bf-86f1-41af-91ab-2d7cd011db47</vt:lpwstr>
  </property>
  <property fmtid="{D5CDD505-2E9C-101B-9397-08002B2CF9AE}" pid="16" name="MSIP_Label_074e257c-5848-4582-9a6f-34a182080e71_Owner">
    <vt:lpwstr>richeney@microsoft.com</vt:lpwstr>
  </property>
  <property fmtid="{D5CDD505-2E9C-101B-9397-08002B2CF9AE}" pid="17" name="MSIP_Label_074e257c-5848-4582-9a6f-34a182080e71_SetDate">
    <vt:lpwstr>2017-11-20T10:33:44.9703999Z</vt:lpwstr>
  </property>
  <property fmtid="{D5CDD505-2E9C-101B-9397-08002B2CF9AE}" pid="18" name="MSIP_Label_074e257c-5848-4582-9a6f-34a182080e71_Name">
    <vt:lpwstr>Confidential</vt:lpwstr>
  </property>
  <property fmtid="{D5CDD505-2E9C-101B-9397-08002B2CF9AE}" pid="19" name="MSIP_Label_074e257c-5848-4582-9a6f-34a182080e71_Application">
    <vt:lpwstr>Microsoft Azure Information Protection</vt:lpwstr>
  </property>
  <property fmtid="{D5CDD505-2E9C-101B-9397-08002B2CF9AE}" pid="20" name="MSIP_Label_074e257c-5848-4582-9a6f-34a182080e71_Extended_MSFT_Method">
    <vt:lpwstr>Manual</vt:lpwstr>
  </property>
  <property fmtid="{D5CDD505-2E9C-101B-9397-08002B2CF9AE}" pid="21" name="MSIP_Label_1a19d03a-48bc-4359-8038-5b5f6d5847c3_Enabled">
    <vt:lpwstr>True</vt:lpwstr>
  </property>
  <property fmtid="{D5CDD505-2E9C-101B-9397-08002B2CF9AE}" pid="22" name="MSIP_Label_1a19d03a-48bc-4359-8038-5b5f6d5847c3_SiteId">
    <vt:lpwstr>72f988bf-86f1-41af-91ab-2d7cd011db47</vt:lpwstr>
  </property>
  <property fmtid="{D5CDD505-2E9C-101B-9397-08002B2CF9AE}" pid="23" name="MSIP_Label_1a19d03a-48bc-4359-8038-5b5f6d5847c3_Owner">
    <vt:lpwstr>richeney@microsoft.com</vt:lpwstr>
  </property>
  <property fmtid="{D5CDD505-2E9C-101B-9397-08002B2CF9AE}" pid="24" name="MSIP_Label_1a19d03a-48bc-4359-8038-5b5f6d5847c3_SetDate">
    <vt:lpwstr>2017-11-20T10:33:44.9703999Z</vt:lpwstr>
  </property>
  <property fmtid="{D5CDD505-2E9C-101B-9397-08002B2CF9AE}" pid="25" name="MSIP_Label_1a19d03a-48bc-4359-8038-5b5f6d5847c3_Name">
    <vt:lpwstr>Any User (No Protection)</vt:lpwstr>
  </property>
  <property fmtid="{D5CDD505-2E9C-101B-9397-08002B2CF9AE}" pid="26" name="MSIP_Label_1a19d03a-48bc-4359-8038-5b5f6d5847c3_Application">
    <vt:lpwstr>Microsoft Azure Information Protection</vt:lpwstr>
  </property>
  <property fmtid="{D5CDD505-2E9C-101B-9397-08002B2CF9AE}" pid="27" name="MSIP_Label_1a19d03a-48bc-4359-8038-5b5f6d5847c3_Parent">
    <vt:lpwstr>074e257c-5848-4582-9a6f-34a182080e71</vt:lpwstr>
  </property>
  <property fmtid="{D5CDD505-2E9C-101B-9397-08002B2CF9AE}" pid="28" name="MSIP_Label_1a19d03a-48bc-4359-8038-5b5f6d5847c3_Extended_MSFT_Method">
    <vt:lpwstr>Manual</vt:lpwstr>
  </property>
  <property fmtid="{D5CDD505-2E9C-101B-9397-08002B2CF9AE}" pid="29" name="Sensitivity">
    <vt:lpwstr>Confidential Any User (No Protection)</vt:lpwstr>
  </property>
</Properties>
</file>